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07F861-5419-4B52-A842-E38AD461CFD1}" v="45" dt="2021-11-13T01:05:39.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033" autoAdjust="0"/>
  </p:normalViewPr>
  <p:slideViewPr>
    <p:cSldViewPr snapToGrid="0">
      <p:cViewPr varScale="1">
        <p:scale>
          <a:sx n="46" d="100"/>
          <a:sy n="46" d="100"/>
        </p:scale>
        <p:origin x="2021" y="48"/>
      </p:cViewPr>
      <p:guideLst/>
    </p:cSldViewPr>
  </p:slideViewPr>
  <p:notesTextViewPr>
    <p:cViewPr>
      <p:scale>
        <a:sx n="1" d="1"/>
        <a:sy n="1" d="1"/>
      </p:scale>
      <p:origin x="0" y="0"/>
    </p:cViewPr>
  </p:notesTextViewPr>
  <p:notesViewPr>
    <p:cSldViewPr snapToGrid="0">
      <p:cViewPr varScale="1">
        <p:scale>
          <a:sx n="62" d="100"/>
          <a:sy n="62" d="100"/>
        </p:scale>
        <p:origin x="315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6307F861-5419-4B52-A842-E38AD461CFD1}"/>
    <pc:docChg chg="undo custSel addSld delSld modSld modMainMaster modHandout">
      <pc:chgData name="Stan Cox" userId="9376f276357bfffd" providerId="LiveId" clId="{6307F861-5419-4B52-A842-E38AD461CFD1}" dt="2021-11-13T01:05:48.368" v="5056" actId="1076"/>
      <pc:docMkLst>
        <pc:docMk/>
      </pc:docMkLst>
      <pc:sldChg chg="setBg">
        <pc:chgData name="Stan Cox" userId="9376f276357bfffd" providerId="LiveId" clId="{6307F861-5419-4B52-A842-E38AD461CFD1}" dt="2021-11-12T21:27:40.995" v="68"/>
        <pc:sldMkLst>
          <pc:docMk/>
          <pc:sldMk cId="3658211543" sldId="256"/>
        </pc:sldMkLst>
      </pc:sldChg>
      <pc:sldChg chg="modSp mod modNotesTx">
        <pc:chgData name="Stan Cox" userId="9376f276357bfffd" providerId="LiveId" clId="{6307F861-5419-4B52-A842-E38AD461CFD1}" dt="2021-11-12T21:42:35.735" v="73" actId="20577"/>
        <pc:sldMkLst>
          <pc:docMk/>
          <pc:sldMk cId="1860303419" sldId="257"/>
        </pc:sldMkLst>
        <pc:spChg chg="mod">
          <ac:chgData name="Stan Cox" userId="9376f276357bfffd" providerId="LiveId" clId="{6307F861-5419-4B52-A842-E38AD461CFD1}" dt="2021-11-12T21:18:55.378" v="50" actId="14100"/>
          <ac:spMkLst>
            <pc:docMk/>
            <pc:sldMk cId="1860303419" sldId="257"/>
            <ac:spMk id="3" creationId="{CE788DC3-4B9D-42FC-AC0E-14A58B208047}"/>
          </ac:spMkLst>
        </pc:spChg>
      </pc:sldChg>
      <pc:sldChg chg="add del">
        <pc:chgData name="Stan Cox" userId="9376f276357bfffd" providerId="LiveId" clId="{6307F861-5419-4B52-A842-E38AD461CFD1}" dt="2021-11-12T21:42:17.204" v="70"/>
        <pc:sldMkLst>
          <pc:docMk/>
          <pc:sldMk cId="3925493948" sldId="258"/>
        </pc:sldMkLst>
      </pc:sldChg>
      <pc:sldChg chg="modSp add mod modNotesTx">
        <pc:chgData name="Stan Cox" userId="9376f276357bfffd" providerId="LiveId" clId="{6307F861-5419-4B52-A842-E38AD461CFD1}" dt="2021-11-12T22:41:00.728" v="2417" actId="20577"/>
        <pc:sldMkLst>
          <pc:docMk/>
          <pc:sldMk cId="4247949076" sldId="258"/>
        </pc:sldMkLst>
        <pc:spChg chg="mod">
          <ac:chgData name="Stan Cox" userId="9376f276357bfffd" providerId="LiveId" clId="{6307F861-5419-4B52-A842-E38AD461CFD1}" dt="2021-11-12T21:43:29.272" v="110" actId="20577"/>
          <ac:spMkLst>
            <pc:docMk/>
            <pc:sldMk cId="4247949076" sldId="258"/>
            <ac:spMk id="2" creationId="{714AF955-AEE1-456C-AE69-50305AC55655}"/>
          </ac:spMkLst>
        </pc:spChg>
        <pc:spChg chg="mod">
          <ac:chgData name="Stan Cox" userId="9376f276357bfffd" providerId="LiveId" clId="{6307F861-5419-4B52-A842-E38AD461CFD1}" dt="2021-11-12T22:21:36.524" v="1513" actId="20577"/>
          <ac:spMkLst>
            <pc:docMk/>
            <pc:sldMk cId="4247949076" sldId="258"/>
            <ac:spMk id="3" creationId="{CE788DC3-4B9D-42FC-AC0E-14A58B208047}"/>
          </ac:spMkLst>
        </pc:spChg>
      </pc:sldChg>
      <pc:sldChg chg="modSp add mod modNotesTx">
        <pc:chgData name="Stan Cox" userId="9376f276357bfffd" providerId="LiveId" clId="{6307F861-5419-4B52-A842-E38AD461CFD1}" dt="2021-11-12T22:21:03.469" v="1508" actId="6549"/>
        <pc:sldMkLst>
          <pc:docMk/>
          <pc:sldMk cId="1420967065" sldId="259"/>
        </pc:sldMkLst>
        <pc:spChg chg="mod">
          <ac:chgData name="Stan Cox" userId="9376f276357bfffd" providerId="LiveId" clId="{6307F861-5419-4B52-A842-E38AD461CFD1}" dt="2021-11-12T21:53:48.259" v="702" actId="6549"/>
          <ac:spMkLst>
            <pc:docMk/>
            <pc:sldMk cId="1420967065" sldId="259"/>
            <ac:spMk id="2" creationId="{714AF955-AEE1-456C-AE69-50305AC55655}"/>
          </ac:spMkLst>
        </pc:spChg>
        <pc:spChg chg="mod">
          <ac:chgData name="Stan Cox" userId="9376f276357bfffd" providerId="LiveId" clId="{6307F861-5419-4B52-A842-E38AD461CFD1}" dt="2021-11-12T22:15:45.095" v="1321" actId="20577"/>
          <ac:spMkLst>
            <pc:docMk/>
            <pc:sldMk cId="1420967065" sldId="259"/>
            <ac:spMk id="3" creationId="{CE788DC3-4B9D-42FC-AC0E-14A58B208047}"/>
          </ac:spMkLst>
        </pc:spChg>
      </pc:sldChg>
      <pc:sldChg chg="add del">
        <pc:chgData name="Stan Cox" userId="9376f276357bfffd" providerId="LiveId" clId="{6307F861-5419-4B52-A842-E38AD461CFD1}" dt="2021-11-12T21:52:39.663" v="636"/>
        <pc:sldMkLst>
          <pc:docMk/>
          <pc:sldMk cId="1782170030" sldId="259"/>
        </pc:sldMkLst>
      </pc:sldChg>
      <pc:sldChg chg="modSp add mod modNotesTx">
        <pc:chgData name="Stan Cox" userId="9376f276357bfffd" providerId="LiveId" clId="{6307F861-5419-4B52-A842-E38AD461CFD1}" dt="2021-11-13T00:40:02.124" v="3722" actId="115"/>
        <pc:sldMkLst>
          <pc:docMk/>
          <pc:sldMk cId="4073464163" sldId="260"/>
        </pc:sldMkLst>
        <pc:spChg chg="mod">
          <ac:chgData name="Stan Cox" userId="9376f276357bfffd" providerId="LiveId" clId="{6307F861-5419-4B52-A842-E38AD461CFD1}" dt="2021-11-12T22:24:11.043" v="1578" actId="20577"/>
          <ac:spMkLst>
            <pc:docMk/>
            <pc:sldMk cId="4073464163" sldId="260"/>
            <ac:spMk id="2" creationId="{714AF955-AEE1-456C-AE69-50305AC55655}"/>
          </ac:spMkLst>
        </pc:spChg>
        <pc:spChg chg="mod">
          <ac:chgData name="Stan Cox" userId="9376f276357bfffd" providerId="LiveId" clId="{6307F861-5419-4B52-A842-E38AD461CFD1}" dt="2021-11-12T22:36:55.263" v="2366" actId="20577"/>
          <ac:spMkLst>
            <pc:docMk/>
            <pc:sldMk cId="4073464163" sldId="260"/>
            <ac:spMk id="3" creationId="{CE788DC3-4B9D-42FC-AC0E-14A58B208047}"/>
          </ac:spMkLst>
        </pc:spChg>
      </pc:sldChg>
      <pc:sldChg chg="add del">
        <pc:chgData name="Stan Cox" userId="9376f276357bfffd" providerId="LiveId" clId="{6307F861-5419-4B52-A842-E38AD461CFD1}" dt="2021-11-12T22:20:39.337" v="1506"/>
        <pc:sldMkLst>
          <pc:docMk/>
          <pc:sldMk cId="4232438359" sldId="260"/>
        </pc:sldMkLst>
      </pc:sldChg>
      <pc:sldChg chg="modSp add mod modNotesTx">
        <pc:chgData name="Stan Cox" userId="9376f276357bfffd" providerId="LiveId" clId="{6307F861-5419-4B52-A842-E38AD461CFD1}" dt="2021-11-12T22:49:28.608" v="2776" actId="6549"/>
        <pc:sldMkLst>
          <pc:docMk/>
          <pc:sldMk cId="2477980620" sldId="261"/>
        </pc:sldMkLst>
        <pc:spChg chg="mod">
          <ac:chgData name="Stan Cox" userId="9376f276357bfffd" providerId="LiveId" clId="{6307F861-5419-4B52-A842-E38AD461CFD1}" dt="2021-11-12T22:48:19.731" v="2705" actId="6549"/>
          <ac:spMkLst>
            <pc:docMk/>
            <pc:sldMk cId="2477980620" sldId="261"/>
            <ac:spMk id="2" creationId="{714AF955-AEE1-456C-AE69-50305AC55655}"/>
          </ac:spMkLst>
        </pc:spChg>
        <pc:spChg chg="mod">
          <ac:chgData name="Stan Cox" userId="9376f276357bfffd" providerId="LiveId" clId="{6307F861-5419-4B52-A842-E38AD461CFD1}" dt="2021-11-12T22:49:28.608" v="2776" actId="6549"/>
          <ac:spMkLst>
            <pc:docMk/>
            <pc:sldMk cId="2477980620" sldId="261"/>
            <ac:spMk id="3" creationId="{CE788DC3-4B9D-42FC-AC0E-14A58B208047}"/>
          </ac:spMkLst>
        </pc:spChg>
      </pc:sldChg>
      <pc:sldChg chg="add del">
        <pc:chgData name="Stan Cox" userId="9376f276357bfffd" providerId="LiveId" clId="{6307F861-5419-4B52-A842-E38AD461CFD1}" dt="2021-11-12T22:37:39.082" v="2368"/>
        <pc:sldMkLst>
          <pc:docMk/>
          <pc:sldMk cId="3662679620" sldId="261"/>
        </pc:sldMkLst>
      </pc:sldChg>
      <pc:sldChg chg="add del">
        <pc:chgData name="Stan Cox" userId="9376f276357bfffd" providerId="LiveId" clId="{6307F861-5419-4B52-A842-E38AD461CFD1}" dt="2021-11-12T22:47:47.352" v="2674"/>
        <pc:sldMkLst>
          <pc:docMk/>
          <pc:sldMk cId="2048138620" sldId="262"/>
        </pc:sldMkLst>
      </pc:sldChg>
      <pc:sldChg chg="modSp add mod modNotesTx">
        <pc:chgData name="Stan Cox" userId="9376f276357bfffd" providerId="LiveId" clId="{6307F861-5419-4B52-A842-E38AD461CFD1}" dt="2021-11-13T00:37:51.617" v="3670" actId="207"/>
        <pc:sldMkLst>
          <pc:docMk/>
          <pc:sldMk cId="3177611853" sldId="262"/>
        </pc:sldMkLst>
        <pc:spChg chg="mod">
          <ac:chgData name="Stan Cox" userId="9376f276357bfffd" providerId="LiveId" clId="{6307F861-5419-4B52-A842-E38AD461CFD1}" dt="2021-11-12T22:48:59.438" v="2761" actId="20577"/>
          <ac:spMkLst>
            <pc:docMk/>
            <pc:sldMk cId="3177611853" sldId="262"/>
            <ac:spMk id="2" creationId="{714AF955-AEE1-456C-AE69-50305AC55655}"/>
          </ac:spMkLst>
        </pc:spChg>
        <pc:spChg chg="mod">
          <ac:chgData name="Stan Cox" userId="9376f276357bfffd" providerId="LiveId" clId="{6307F861-5419-4B52-A842-E38AD461CFD1}" dt="2021-11-13T00:36:49.500" v="3663" actId="20577"/>
          <ac:spMkLst>
            <pc:docMk/>
            <pc:sldMk cId="3177611853" sldId="262"/>
            <ac:spMk id="3" creationId="{CE788DC3-4B9D-42FC-AC0E-14A58B208047}"/>
          </ac:spMkLst>
        </pc:spChg>
      </pc:sldChg>
      <pc:sldChg chg="add del">
        <pc:chgData name="Stan Cox" userId="9376f276357bfffd" providerId="LiveId" clId="{6307F861-5419-4B52-A842-E38AD461CFD1}" dt="2021-11-12T22:52:11.801" v="2815"/>
        <pc:sldMkLst>
          <pc:docMk/>
          <pc:sldMk cId="3914194737" sldId="263"/>
        </pc:sldMkLst>
      </pc:sldChg>
      <pc:sldChg chg="addSp modSp add mod modClrScheme chgLayout modNotesTx">
        <pc:chgData name="Stan Cox" userId="9376f276357bfffd" providerId="LiveId" clId="{6307F861-5419-4B52-A842-E38AD461CFD1}" dt="2021-11-13T00:57:03.928" v="4603" actId="207"/>
        <pc:sldMkLst>
          <pc:docMk/>
          <pc:sldMk cId="4268968993" sldId="263"/>
        </pc:sldMkLst>
        <pc:spChg chg="mod ord">
          <ac:chgData name="Stan Cox" userId="9376f276357bfffd" providerId="LiveId" clId="{6307F861-5419-4B52-A842-E38AD461CFD1}" dt="2021-11-12T23:00:16.345" v="3109" actId="6549"/>
          <ac:spMkLst>
            <pc:docMk/>
            <pc:sldMk cId="4268968993" sldId="263"/>
            <ac:spMk id="2" creationId="{714AF955-AEE1-456C-AE69-50305AC55655}"/>
          </ac:spMkLst>
        </pc:spChg>
        <pc:spChg chg="mod ord">
          <ac:chgData name="Stan Cox" userId="9376f276357bfffd" providerId="LiveId" clId="{6307F861-5419-4B52-A842-E38AD461CFD1}" dt="2021-11-13T00:48:56.447" v="4176" actId="20577"/>
          <ac:spMkLst>
            <pc:docMk/>
            <pc:sldMk cId="4268968993" sldId="263"/>
            <ac:spMk id="3" creationId="{CE788DC3-4B9D-42FC-AC0E-14A58B208047}"/>
          </ac:spMkLst>
        </pc:spChg>
        <pc:spChg chg="add mod ord">
          <ac:chgData name="Stan Cox" userId="9376f276357bfffd" providerId="LiveId" clId="{6307F861-5419-4B52-A842-E38AD461CFD1}" dt="2021-11-12T22:59:34.885" v="3098" actId="255"/>
          <ac:spMkLst>
            <pc:docMk/>
            <pc:sldMk cId="4268968993" sldId="263"/>
            <ac:spMk id="4" creationId="{ECEDC7A7-AAC0-4513-8AC8-583284E7204F}"/>
          </ac:spMkLst>
        </pc:spChg>
        <pc:spChg chg="add mod">
          <ac:chgData name="Stan Cox" userId="9376f276357bfffd" providerId="LiveId" clId="{6307F861-5419-4B52-A842-E38AD461CFD1}" dt="2021-11-13T00:41:44.532" v="3739" actId="6549"/>
          <ac:spMkLst>
            <pc:docMk/>
            <pc:sldMk cId="4268968993" sldId="263"/>
            <ac:spMk id="5" creationId="{E819BD4D-56AE-476B-BEB0-F6082EE83717}"/>
          </ac:spMkLst>
        </pc:spChg>
        <pc:picChg chg="mod">
          <ac:chgData name="Stan Cox" userId="9376f276357bfffd" providerId="LiveId" clId="{6307F861-5419-4B52-A842-E38AD461CFD1}" dt="2021-11-12T22:53:29.360" v="2826" actId="1076"/>
          <ac:picMkLst>
            <pc:docMk/>
            <pc:sldMk cId="4268968993" sldId="263"/>
            <ac:picMk id="7" creationId="{4EBEB843-92E5-4AEF-B270-9FF9667C4F6F}"/>
          </ac:picMkLst>
        </pc:picChg>
      </pc:sldChg>
      <pc:sldChg chg="add del">
        <pc:chgData name="Stan Cox" userId="9376f276357bfffd" providerId="LiveId" clId="{6307F861-5419-4B52-A842-E38AD461CFD1}" dt="2021-11-13T00:55:46.379" v="4583"/>
        <pc:sldMkLst>
          <pc:docMk/>
          <pc:sldMk cId="1914541802" sldId="264"/>
        </pc:sldMkLst>
      </pc:sldChg>
      <pc:sldChg chg="addSp delSp modSp add mod modNotesTx">
        <pc:chgData name="Stan Cox" userId="9376f276357bfffd" providerId="LiveId" clId="{6307F861-5419-4B52-A842-E38AD461CFD1}" dt="2021-11-13T01:02:27.595" v="4931" actId="207"/>
        <pc:sldMkLst>
          <pc:docMk/>
          <pc:sldMk cId="2225624590" sldId="264"/>
        </pc:sldMkLst>
        <pc:spChg chg="mod">
          <ac:chgData name="Stan Cox" userId="9376f276357bfffd" providerId="LiveId" clId="{6307F861-5419-4B52-A842-E38AD461CFD1}" dt="2021-11-13T01:02:09.160" v="4929" actId="1076"/>
          <ac:spMkLst>
            <pc:docMk/>
            <pc:sldMk cId="2225624590" sldId="264"/>
            <ac:spMk id="2" creationId="{714AF955-AEE1-456C-AE69-50305AC55655}"/>
          </ac:spMkLst>
        </pc:spChg>
        <pc:spChg chg="mod">
          <ac:chgData name="Stan Cox" userId="9376f276357bfffd" providerId="LiveId" clId="{6307F861-5419-4B52-A842-E38AD461CFD1}" dt="2021-11-13T01:02:12.852" v="4930" actId="1076"/>
          <ac:spMkLst>
            <pc:docMk/>
            <pc:sldMk cId="2225624590" sldId="264"/>
            <ac:spMk id="3" creationId="{CE788DC3-4B9D-42FC-AC0E-14A58B208047}"/>
          </ac:spMkLst>
        </pc:spChg>
        <pc:spChg chg="add del">
          <ac:chgData name="Stan Cox" userId="9376f276357bfffd" providerId="LiveId" clId="{6307F861-5419-4B52-A842-E38AD461CFD1}" dt="2021-11-13T00:56:03.277" v="4587" actId="22"/>
          <ac:spMkLst>
            <pc:docMk/>
            <pc:sldMk cId="2225624590" sldId="264"/>
            <ac:spMk id="6" creationId="{103B32AF-9C0B-4CD3-B3E3-9A7D701D3D04}"/>
          </ac:spMkLst>
        </pc:spChg>
        <pc:picChg chg="mod">
          <ac:chgData name="Stan Cox" userId="9376f276357bfffd" providerId="LiveId" clId="{6307F861-5419-4B52-A842-E38AD461CFD1}" dt="2021-11-13T01:01:09.113" v="4843" actId="1076"/>
          <ac:picMkLst>
            <pc:docMk/>
            <pc:sldMk cId="2225624590" sldId="264"/>
            <ac:picMk id="7" creationId="{4EBEB843-92E5-4AEF-B270-9FF9667C4F6F}"/>
          </ac:picMkLst>
        </pc:picChg>
      </pc:sldChg>
      <pc:sldMasterChg chg="setBg modSldLayout">
        <pc:chgData name="Stan Cox" userId="9376f276357bfffd" providerId="LiveId" clId="{6307F861-5419-4B52-A842-E38AD461CFD1}" dt="2021-11-12T21:27:40.995" v="68"/>
        <pc:sldMasterMkLst>
          <pc:docMk/>
          <pc:sldMasterMk cId="3602996983" sldId="2147483648"/>
        </pc:sldMasterMkLst>
        <pc:sldLayoutChg chg="setBg">
          <pc:chgData name="Stan Cox" userId="9376f276357bfffd" providerId="LiveId" clId="{6307F861-5419-4B52-A842-E38AD461CFD1}" dt="2021-11-12T21:27:40.995" v="68"/>
          <pc:sldLayoutMkLst>
            <pc:docMk/>
            <pc:sldMasterMk cId="3602996983" sldId="2147483648"/>
            <pc:sldLayoutMk cId="2374199826" sldId="2147483649"/>
          </pc:sldLayoutMkLst>
        </pc:sldLayoutChg>
        <pc:sldLayoutChg chg="setBg">
          <pc:chgData name="Stan Cox" userId="9376f276357bfffd" providerId="LiveId" clId="{6307F861-5419-4B52-A842-E38AD461CFD1}" dt="2021-11-12T21:27:40.995" v="68"/>
          <pc:sldLayoutMkLst>
            <pc:docMk/>
            <pc:sldMasterMk cId="3602996983" sldId="2147483648"/>
            <pc:sldLayoutMk cId="304946202" sldId="2147483650"/>
          </pc:sldLayoutMkLst>
        </pc:sldLayoutChg>
        <pc:sldLayoutChg chg="setBg">
          <pc:chgData name="Stan Cox" userId="9376f276357bfffd" providerId="LiveId" clId="{6307F861-5419-4B52-A842-E38AD461CFD1}" dt="2021-11-12T21:27:40.995" v="68"/>
          <pc:sldLayoutMkLst>
            <pc:docMk/>
            <pc:sldMasterMk cId="3602996983" sldId="2147483648"/>
            <pc:sldLayoutMk cId="435817875" sldId="2147483651"/>
          </pc:sldLayoutMkLst>
        </pc:sldLayoutChg>
        <pc:sldLayoutChg chg="setBg">
          <pc:chgData name="Stan Cox" userId="9376f276357bfffd" providerId="LiveId" clId="{6307F861-5419-4B52-A842-E38AD461CFD1}" dt="2021-11-12T21:27:40.995" v="68"/>
          <pc:sldLayoutMkLst>
            <pc:docMk/>
            <pc:sldMasterMk cId="3602996983" sldId="2147483648"/>
            <pc:sldLayoutMk cId="1260295938" sldId="2147483652"/>
          </pc:sldLayoutMkLst>
        </pc:sldLayoutChg>
        <pc:sldLayoutChg chg="setBg">
          <pc:chgData name="Stan Cox" userId="9376f276357bfffd" providerId="LiveId" clId="{6307F861-5419-4B52-A842-E38AD461CFD1}" dt="2021-11-12T21:27:40.995" v="68"/>
          <pc:sldLayoutMkLst>
            <pc:docMk/>
            <pc:sldMasterMk cId="3602996983" sldId="2147483648"/>
            <pc:sldLayoutMk cId="4030971416" sldId="2147483653"/>
          </pc:sldLayoutMkLst>
        </pc:sldLayoutChg>
        <pc:sldLayoutChg chg="setBg">
          <pc:chgData name="Stan Cox" userId="9376f276357bfffd" providerId="LiveId" clId="{6307F861-5419-4B52-A842-E38AD461CFD1}" dt="2021-11-12T21:27:40.995" v="68"/>
          <pc:sldLayoutMkLst>
            <pc:docMk/>
            <pc:sldMasterMk cId="3602996983" sldId="2147483648"/>
            <pc:sldLayoutMk cId="1754298555" sldId="2147483654"/>
          </pc:sldLayoutMkLst>
        </pc:sldLayoutChg>
        <pc:sldLayoutChg chg="setBg">
          <pc:chgData name="Stan Cox" userId="9376f276357bfffd" providerId="LiveId" clId="{6307F861-5419-4B52-A842-E38AD461CFD1}" dt="2021-11-12T21:27:40.995" v="68"/>
          <pc:sldLayoutMkLst>
            <pc:docMk/>
            <pc:sldMasterMk cId="3602996983" sldId="2147483648"/>
            <pc:sldLayoutMk cId="2445352701" sldId="2147483655"/>
          </pc:sldLayoutMkLst>
        </pc:sldLayoutChg>
        <pc:sldLayoutChg chg="setBg">
          <pc:chgData name="Stan Cox" userId="9376f276357bfffd" providerId="LiveId" clId="{6307F861-5419-4B52-A842-E38AD461CFD1}" dt="2021-11-12T21:27:40.995" v="68"/>
          <pc:sldLayoutMkLst>
            <pc:docMk/>
            <pc:sldMasterMk cId="3602996983" sldId="2147483648"/>
            <pc:sldLayoutMk cId="2196443541" sldId="2147483656"/>
          </pc:sldLayoutMkLst>
        </pc:sldLayoutChg>
        <pc:sldLayoutChg chg="setBg">
          <pc:chgData name="Stan Cox" userId="9376f276357bfffd" providerId="LiveId" clId="{6307F861-5419-4B52-A842-E38AD461CFD1}" dt="2021-11-12T21:27:40.995" v="68"/>
          <pc:sldLayoutMkLst>
            <pc:docMk/>
            <pc:sldMasterMk cId="3602996983" sldId="2147483648"/>
            <pc:sldLayoutMk cId="4148637147" sldId="2147483657"/>
          </pc:sldLayoutMkLst>
        </pc:sldLayoutChg>
        <pc:sldLayoutChg chg="setBg">
          <pc:chgData name="Stan Cox" userId="9376f276357bfffd" providerId="LiveId" clId="{6307F861-5419-4B52-A842-E38AD461CFD1}" dt="2021-11-12T21:27:40.995" v="68"/>
          <pc:sldLayoutMkLst>
            <pc:docMk/>
            <pc:sldMasterMk cId="3602996983" sldId="2147483648"/>
            <pc:sldLayoutMk cId="2609089574" sldId="2147483658"/>
          </pc:sldLayoutMkLst>
        </pc:sldLayoutChg>
        <pc:sldLayoutChg chg="setBg">
          <pc:chgData name="Stan Cox" userId="9376f276357bfffd" providerId="LiveId" clId="{6307F861-5419-4B52-A842-E38AD461CFD1}" dt="2021-11-12T21:27:40.995" v="68"/>
          <pc:sldLayoutMkLst>
            <pc:docMk/>
            <pc:sldMasterMk cId="3602996983" sldId="2147483648"/>
            <pc:sldLayoutMk cId="797365285"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C92A21-F85E-4A94-BC53-46137F310454}"/>
              </a:ext>
            </a:extLst>
          </p:cNvPr>
          <p:cNvSpPr>
            <a:spLocks noGrp="1"/>
          </p:cNvSpPr>
          <p:nvPr>
            <p:ph type="hdr" sz="quarter"/>
          </p:nvPr>
        </p:nvSpPr>
        <p:spPr>
          <a:xfrm>
            <a:off x="0" y="0"/>
            <a:ext cx="3429000" cy="877330"/>
          </a:xfrm>
          <a:prstGeom prst="rect">
            <a:avLst/>
          </a:prstGeom>
        </p:spPr>
        <p:txBody>
          <a:bodyPr vert="horz" lIns="91440" tIns="45720" rIns="91440" bIns="45720" rtlCol="0"/>
          <a:lstStyle>
            <a:lvl1pPr algn="l">
              <a:defRPr sz="1200"/>
            </a:lvl1pPr>
          </a:lstStyle>
          <a:p>
            <a:r>
              <a:rPr lang="en-US" sz="2400" dirty="0">
                <a:latin typeface="Qebab Shadow FFP" panose="020B0503040000020003" pitchFamily="34" charset="0"/>
              </a:rPr>
              <a:t>What is Fair? </a:t>
            </a:r>
          </a:p>
          <a:p>
            <a:r>
              <a:rPr lang="en-US" dirty="0"/>
              <a:t>Ezekiel 18</a:t>
            </a:r>
          </a:p>
        </p:txBody>
      </p:sp>
      <p:sp>
        <p:nvSpPr>
          <p:cNvPr id="3" name="Date Placeholder 2">
            <a:extLst>
              <a:ext uri="{FF2B5EF4-FFF2-40B4-BE49-F238E27FC236}">
                <a16:creationId xmlns:a16="http://schemas.microsoft.com/office/drawing/2014/main" id="{2629F04A-CBF2-436F-8085-B493B1BECE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November 14, 2021 @ 11am</a:t>
            </a:r>
          </a:p>
        </p:txBody>
      </p:sp>
      <p:sp>
        <p:nvSpPr>
          <p:cNvPr id="4" name="Footer Placeholder 3">
            <a:extLst>
              <a:ext uri="{FF2B5EF4-FFF2-40B4-BE49-F238E27FC236}">
                <a16:creationId xmlns:a16="http://schemas.microsoft.com/office/drawing/2014/main" id="{FC13DBB8-F488-4BDF-BCD5-7DB8E3871E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C8FF436B-C687-45F4-B85A-EC1AB7923C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B41684F5-E0EA-4617-A4E2-010B3ACD64EA}" type="slidenum">
              <a:rPr lang="en-US" smtClean="0"/>
              <a:t>‹#›</a:t>
            </a:fld>
            <a:endParaRPr lang="en-US" dirty="0"/>
          </a:p>
        </p:txBody>
      </p:sp>
      <p:pic>
        <p:nvPicPr>
          <p:cNvPr id="6" name="Graphic 5">
            <a:extLst>
              <a:ext uri="{FF2B5EF4-FFF2-40B4-BE49-F238E27FC236}">
                <a16:creationId xmlns:a16="http://schemas.microsoft.com/office/drawing/2014/main" id="{032F9D30-8692-41C9-BA19-AC1E26FE6C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6753" y="121184"/>
            <a:ext cx="447228" cy="447228"/>
          </a:xfrm>
          <a:prstGeom prst="rect">
            <a:avLst/>
          </a:prstGeom>
        </p:spPr>
      </p:pic>
    </p:spTree>
    <p:extLst>
      <p:ext uri="{BB962C8B-B14F-4D97-AF65-F5344CB8AC3E}">
        <p14:creationId xmlns:p14="http://schemas.microsoft.com/office/powerpoint/2010/main" val="119350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7ADBA-DAD4-45C4-81F3-4BF7665C486D}"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D4C4A-CF1F-42F9-A4F9-1513FD5DDDDE}" type="slidenum">
              <a:rPr lang="en-US" smtClean="0"/>
              <a:t>‹#›</a:t>
            </a:fld>
            <a:endParaRPr lang="en-US"/>
          </a:p>
        </p:txBody>
      </p:sp>
    </p:spTree>
    <p:extLst>
      <p:ext uri="{BB962C8B-B14F-4D97-AF65-F5344CB8AC3E}">
        <p14:creationId xmlns:p14="http://schemas.microsoft.com/office/powerpoint/2010/main" val="3152182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00FF"/>
                </a:highlight>
              </a:rPr>
              <a:t>Introduction:</a:t>
            </a:r>
          </a:p>
          <a:p>
            <a:pPr marL="171450" indent="-171450">
              <a:buFont typeface="Arial" panose="020B0604020202020204" pitchFamily="34" charset="0"/>
              <a:buChar char="•"/>
            </a:pPr>
            <a:r>
              <a:rPr lang="en-US" b="1" dirty="0">
                <a:highlight>
                  <a:srgbClr val="FFFF00"/>
                </a:highlight>
              </a:rPr>
              <a:t>Ezekiel prophesied during the captivity in Babylon</a:t>
            </a:r>
          </a:p>
          <a:p>
            <a:pPr marL="628650" lvl="1" indent="-171450">
              <a:buFont typeface="Arial" panose="020B0604020202020204" pitchFamily="34" charset="0"/>
              <a:buChar char="•"/>
            </a:pPr>
            <a:r>
              <a:rPr lang="en-US" dirty="0"/>
              <a:t>Unlike Daniel, Ezekiel did not hold a place of honor in the captivity</a:t>
            </a:r>
          </a:p>
          <a:p>
            <a:pPr marL="628650" lvl="1" indent="-171450">
              <a:buFont typeface="Arial" panose="020B0604020202020204" pitchFamily="34" charset="0"/>
              <a:buChar char="•"/>
            </a:pPr>
            <a:r>
              <a:rPr lang="en-US" dirty="0">
                <a:highlight>
                  <a:srgbClr val="00FF00"/>
                </a:highlight>
              </a:rPr>
              <a:t>His purpose was to speak plainly to the hearts of his people, a people who were as they were because of their great rebellion against God.</a:t>
            </a:r>
          </a:p>
          <a:p>
            <a:pPr marL="628650" lvl="1" indent="-171450">
              <a:buFont typeface="Arial" panose="020B0604020202020204" pitchFamily="34" charset="0"/>
              <a:buChar char="•"/>
            </a:pPr>
            <a:r>
              <a:rPr lang="en-US" dirty="0"/>
              <a:t>The brazenness of the people is apparent in God’s message through Ezekiel in chapter 18.</a:t>
            </a:r>
          </a:p>
          <a:p>
            <a:pPr marL="628650" lvl="1" indent="-171450">
              <a:buFont typeface="Arial" panose="020B0604020202020204" pitchFamily="34" charset="0"/>
              <a:buChar char="•"/>
            </a:pPr>
            <a:r>
              <a:rPr lang="en-US" dirty="0">
                <a:highlight>
                  <a:srgbClr val="00FF00"/>
                </a:highlight>
              </a:rPr>
              <a:t>There are many good lessons to learn here, that are repeated in the New Covenant we have with Christ.</a:t>
            </a:r>
          </a:p>
          <a:p>
            <a:pPr marL="0" lvl="0" indent="0">
              <a:buFont typeface="Arial" panose="020B0604020202020204" pitchFamily="34" charset="0"/>
              <a:buNone/>
            </a:pPr>
            <a:r>
              <a:rPr lang="en-US" b="1" dirty="0">
                <a:solidFill>
                  <a:srgbClr val="FF0000"/>
                </a:solidFill>
              </a:rPr>
              <a:t>(1 Corinthians 10:11), </a:t>
            </a:r>
            <a:r>
              <a:rPr lang="en-US" i="1" dirty="0">
                <a:solidFill>
                  <a:srgbClr val="FF0000"/>
                </a:solidFill>
              </a:rPr>
              <a:t>“Now all these things happened to them as examples, and they were written for our admonition, upon whom the ends of the ages have come.”</a:t>
            </a:r>
          </a:p>
          <a:p>
            <a:pPr marL="628650" lvl="1" indent="-171450">
              <a:buFont typeface="Arial" panose="020B0604020202020204" pitchFamily="34" charset="0"/>
              <a:buChar char="•"/>
            </a:pPr>
            <a:r>
              <a:rPr lang="en-US" i="0" dirty="0">
                <a:highlight>
                  <a:srgbClr val="00FF00"/>
                </a:highlight>
              </a:rPr>
              <a:t>Consider first God’s complaint</a:t>
            </a:r>
          </a:p>
          <a:p>
            <a:pPr marL="0" lvl="0" indent="0">
              <a:buFontTx/>
              <a:buNone/>
            </a:pPr>
            <a:r>
              <a:rPr lang="en-US" b="1" i="0" dirty="0">
                <a:solidFill>
                  <a:srgbClr val="FF0000"/>
                </a:solidFill>
              </a:rPr>
              <a:t>(Ezekiel 18:1-3), </a:t>
            </a:r>
            <a:r>
              <a:rPr lang="en-US" i="1" dirty="0">
                <a:solidFill>
                  <a:srgbClr val="FF0000"/>
                </a:solidFill>
              </a:rPr>
              <a:t>“The word of the Lord came to me again, saying,</a:t>
            </a:r>
            <a:r>
              <a:rPr lang="en-US" i="1" baseline="30000" dirty="0">
                <a:solidFill>
                  <a:srgbClr val="FF0000"/>
                </a:solidFill>
              </a:rPr>
              <a:t> 2</a:t>
            </a:r>
            <a:r>
              <a:rPr lang="en-US" i="1" dirty="0">
                <a:solidFill>
                  <a:srgbClr val="FF0000"/>
                </a:solidFill>
              </a:rPr>
              <a:t> “What do you mean when you use this proverb concerning the land of Israel, saying: ‘The fathers have eaten sour grapes, And the children's teeth are set on edge’? </a:t>
            </a:r>
            <a:r>
              <a:rPr lang="en-US" i="1" baseline="30000" dirty="0">
                <a:solidFill>
                  <a:srgbClr val="FF0000"/>
                </a:solidFill>
              </a:rPr>
              <a:t>3</a:t>
            </a:r>
            <a:r>
              <a:rPr lang="en-US" i="1" dirty="0">
                <a:solidFill>
                  <a:srgbClr val="FF0000"/>
                </a:solidFill>
              </a:rPr>
              <a:t> “As I live,” says the Lord God, “you shall no longer use this proverb in Israel.”</a:t>
            </a:r>
          </a:p>
          <a:p>
            <a:pPr marL="1085850" lvl="2" indent="-171450">
              <a:buFont typeface="Arial" panose="020B0604020202020204" pitchFamily="34" charset="0"/>
              <a:buChar char="•"/>
            </a:pPr>
            <a:r>
              <a:rPr lang="en-US" i="0" dirty="0"/>
              <a:t>The parable sought to absolve the people in captivity of their guilt</a:t>
            </a:r>
          </a:p>
          <a:p>
            <a:pPr marL="1085850" lvl="2" indent="-171450">
              <a:buFont typeface="Arial" panose="020B0604020202020204" pitchFamily="34" charset="0"/>
              <a:buChar char="•"/>
            </a:pPr>
            <a:r>
              <a:rPr lang="en-US" i="0" dirty="0"/>
              <a:t>The parable contended that they were not responsible for their own trials. It was the fault of the previous generation.</a:t>
            </a:r>
          </a:p>
          <a:p>
            <a:pPr marL="1085850" lvl="2" indent="-171450">
              <a:buFont typeface="Arial" panose="020B0604020202020204" pitchFamily="34" charset="0"/>
              <a:buChar char="•"/>
            </a:pPr>
            <a:r>
              <a:rPr lang="en-US" i="0" dirty="0"/>
              <a:t>This parable confused the concept of national responsibility with personal responsibility.  (Ultimately, each man will stand before God in judgment ALONE!</a:t>
            </a:r>
          </a:p>
          <a:p>
            <a:pPr marL="1085850" lvl="2" indent="-171450">
              <a:buFont typeface="Arial" panose="020B0604020202020204" pitchFamily="34" charset="0"/>
              <a:buChar char="•"/>
            </a:pPr>
            <a:r>
              <a:rPr lang="en-US" i="0" dirty="0"/>
              <a:t>In this text, Ezekiel uses the terms, “die” and “live”.  The context obviously does not allow for the idea of physical death or life alone.  Physical death or life had little to do with righteousness or sin, except as God occasionally punished the sinner with physical death.</a:t>
            </a:r>
          </a:p>
          <a:p>
            <a:pPr marL="1085850" lvl="2" indent="-171450">
              <a:buFont typeface="Arial" panose="020B0604020202020204" pitchFamily="34" charset="0"/>
              <a:buChar char="•"/>
            </a:pPr>
            <a:r>
              <a:rPr lang="en-US" i="0" dirty="0"/>
              <a:t>Instead, our text obviously has reference to spiritual death (separation from God) and life.  Death as being punishment for sin – (i.e. - </a:t>
            </a:r>
            <a:r>
              <a:rPr lang="en-US" b="1" i="0" dirty="0"/>
              <a:t>the destruction of the transgressor</a:t>
            </a:r>
            <a:r>
              <a:rPr lang="en-US" i="0" dirty="0"/>
              <a:t>)</a:t>
            </a:r>
          </a:p>
          <a:p>
            <a:pPr marL="0" lvl="0" indent="0">
              <a:buFont typeface="Arial" panose="020B0604020202020204" pitchFamily="34" charset="0"/>
              <a:buNone/>
            </a:pPr>
            <a:r>
              <a:rPr lang="en-US" b="1" i="0" dirty="0">
                <a:solidFill>
                  <a:srgbClr val="FF0000"/>
                </a:solidFill>
              </a:rPr>
              <a:t>(</a:t>
            </a:r>
            <a:r>
              <a:rPr lang="en-US" b="1" dirty="0">
                <a:solidFill>
                  <a:srgbClr val="FF0000"/>
                </a:solidFill>
              </a:rPr>
              <a:t>Deuteronomy 30:15), </a:t>
            </a:r>
            <a:r>
              <a:rPr lang="en-US" i="1" dirty="0">
                <a:solidFill>
                  <a:srgbClr val="FF0000"/>
                </a:solidFill>
              </a:rPr>
              <a:t>“See, I have set before you today life and good, death and evil.”</a:t>
            </a:r>
          </a:p>
          <a:p>
            <a:pPr marL="628650" lvl="1" indent="-171450">
              <a:buFont typeface="Arial" panose="020B0604020202020204" pitchFamily="34" charset="0"/>
              <a:buChar char="•"/>
            </a:pPr>
            <a:r>
              <a:rPr lang="en-US" b="1" i="0" dirty="0">
                <a:highlight>
                  <a:srgbClr val="00FF00"/>
                </a:highlight>
              </a:rPr>
              <a:t>Consider the following truths, taken from the text.</a:t>
            </a:r>
          </a:p>
        </p:txBody>
      </p:sp>
      <p:sp>
        <p:nvSpPr>
          <p:cNvPr id="4" name="Slide Number Placeholder 3"/>
          <p:cNvSpPr>
            <a:spLocks noGrp="1"/>
          </p:cNvSpPr>
          <p:nvPr>
            <p:ph type="sldNum" sz="quarter" idx="5"/>
          </p:nvPr>
        </p:nvSpPr>
        <p:spPr/>
        <p:txBody>
          <a:bodyPr/>
          <a:lstStyle/>
          <a:p>
            <a:fld id="{4A9D4C4A-CF1F-42F9-A4F9-1513FD5DDDDE}" type="slidenum">
              <a:rPr lang="en-US" smtClean="0"/>
              <a:t>1</a:t>
            </a:fld>
            <a:endParaRPr lang="en-US"/>
          </a:p>
        </p:txBody>
      </p:sp>
    </p:spTree>
    <p:extLst>
      <p:ext uri="{BB962C8B-B14F-4D97-AF65-F5344CB8AC3E}">
        <p14:creationId xmlns:p14="http://schemas.microsoft.com/office/powerpoint/2010/main" val="292581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FF00"/>
                </a:highlight>
              </a:rPr>
              <a:t>All souls belong to God</a:t>
            </a:r>
          </a:p>
          <a:p>
            <a:r>
              <a:rPr lang="en-US" b="1" dirty="0"/>
              <a:t>(Exodus 18:4), </a:t>
            </a:r>
            <a:r>
              <a:rPr lang="en-US" i="1" dirty="0"/>
              <a:t>“Behold, all souls are Mine; the soul of the father as well as the soul of the son is Mine; the soul who sins shall die.”</a:t>
            </a:r>
          </a:p>
          <a:p>
            <a:pPr marL="171450" indent="-171450">
              <a:buFont typeface="Arial" panose="020B0604020202020204" pitchFamily="34" charset="0"/>
              <a:buChar char="•"/>
            </a:pPr>
            <a:r>
              <a:rPr lang="en-US" b="1" i="0" dirty="0">
                <a:highlight>
                  <a:srgbClr val="FFFF00"/>
                </a:highlight>
              </a:rPr>
              <a:t>God hold man responsible for his own sin.  Why is this?  Because “all souls are mine”</a:t>
            </a:r>
          </a:p>
          <a:p>
            <a:pPr marL="628650" lvl="1" indent="-171450">
              <a:buFont typeface="Arial" panose="020B0604020202020204" pitchFamily="34" charset="0"/>
              <a:buChar char="•"/>
            </a:pPr>
            <a:r>
              <a:rPr lang="en-US" i="0" dirty="0"/>
              <a:t>He starts at the same point with every man.  Our end depends upon the lives we live!(</a:t>
            </a:r>
          </a:p>
          <a:p>
            <a:pPr marL="0" lvl="0" indent="0">
              <a:buFont typeface="Arial" panose="020B0604020202020204" pitchFamily="34" charset="0"/>
              <a:buNone/>
            </a:pPr>
            <a:r>
              <a:rPr lang="en-US" b="1" i="0" dirty="0"/>
              <a:t>(Acts 10:34-35), </a:t>
            </a:r>
            <a:r>
              <a:rPr lang="en-US" i="1" dirty="0"/>
              <a:t>“Then Peter opened his mouth and said: “In truth I perceive that God shows no partiality.</a:t>
            </a:r>
            <a:r>
              <a:rPr lang="en-US" i="1" baseline="30000" dirty="0"/>
              <a:t> 35</a:t>
            </a:r>
            <a:r>
              <a:rPr lang="en-US" i="1" dirty="0"/>
              <a:t> But in every nation whoever fears Him and works righteousness is accepted by Him.”</a:t>
            </a:r>
          </a:p>
          <a:p>
            <a:pPr marL="171450" lvl="0" indent="-171450">
              <a:buFont typeface="Arial" panose="020B0604020202020204" pitchFamily="34" charset="0"/>
              <a:buChar char="•"/>
            </a:pPr>
            <a:r>
              <a:rPr lang="en-US" b="1" i="0" dirty="0">
                <a:highlight>
                  <a:srgbClr val="FFFF00"/>
                </a:highlight>
              </a:rPr>
              <a:t>It in only fair and right if each person is judged by God with equity.  No personal favoritism.</a:t>
            </a:r>
          </a:p>
          <a:p>
            <a:pPr marL="0" lvl="0" indent="0">
              <a:buFont typeface="Arial" panose="020B0604020202020204" pitchFamily="34" charset="0"/>
              <a:buNone/>
            </a:pPr>
            <a:r>
              <a:rPr lang="en-US" b="1" i="0" dirty="0"/>
              <a:t>(Colossians 3:25), </a:t>
            </a:r>
            <a:r>
              <a:rPr lang="en-US" i="1" dirty="0"/>
              <a:t>“But he who does wrong will be repaid for what he has done, and there is no partiality.”</a:t>
            </a:r>
          </a:p>
          <a:p>
            <a:pPr marL="0" lvl="0" indent="0">
              <a:buFont typeface="Arial" panose="020B0604020202020204" pitchFamily="34" charset="0"/>
              <a:buNone/>
            </a:pPr>
            <a:r>
              <a:rPr lang="en-US" b="1" i="0" dirty="0"/>
              <a:t>(Acts 10:34-35), </a:t>
            </a:r>
            <a:r>
              <a:rPr lang="en-US" i="1" dirty="0"/>
              <a:t>“Then Peter opened his mouth and said: “In truth I perceive that God shows no partiality.</a:t>
            </a:r>
            <a:r>
              <a:rPr lang="en-US" i="1" baseline="30000" dirty="0"/>
              <a:t> 35</a:t>
            </a:r>
            <a:r>
              <a:rPr lang="en-US" i="1" dirty="0"/>
              <a:t> But in every nation whoever fears Him and works righteousness is accepted by Him.”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D4C4A-CF1F-42F9-A4F9-1513FD5DD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8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00FF"/>
                </a:highlight>
              </a:rPr>
              <a:t>The soul who sins shall die (4,13,18)</a:t>
            </a:r>
          </a:p>
          <a:p>
            <a:r>
              <a:rPr lang="en-US" b="1" dirty="0">
                <a:solidFill>
                  <a:srgbClr val="FF0000"/>
                </a:solidFill>
              </a:rPr>
              <a:t>(Ezekiel 18:4), </a:t>
            </a:r>
            <a:r>
              <a:rPr lang="en-US" i="1" dirty="0">
                <a:solidFill>
                  <a:srgbClr val="FF0000"/>
                </a:solidFill>
              </a:rPr>
              <a:t>“Behold, all souls are Mine; the soul of the father as well as the soul of the son is Mine; the soul who sins shall die.”</a:t>
            </a:r>
          </a:p>
          <a:p>
            <a:r>
              <a:rPr lang="en-US" b="1" i="0" dirty="0">
                <a:solidFill>
                  <a:srgbClr val="FF0000"/>
                </a:solidFill>
              </a:rPr>
              <a:t>(Ezekiel 18:13), </a:t>
            </a:r>
            <a:r>
              <a:rPr lang="en-US" i="1" dirty="0">
                <a:solidFill>
                  <a:srgbClr val="FF0000"/>
                </a:solidFill>
              </a:rPr>
              <a:t>“If he has exacted usury or taken increase—shall he then live? He shall not live! If he has done any of these abominations, he shall surely die; his blood shall be upon him.”</a:t>
            </a:r>
          </a:p>
          <a:p>
            <a:r>
              <a:rPr lang="en-US" b="1" dirty="0">
                <a:solidFill>
                  <a:srgbClr val="FF0000"/>
                </a:solidFill>
              </a:rPr>
              <a:t>(Ezekiel 18:18), </a:t>
            </a:r>
            <a:r>
              <a:rPr lang="en-US" b="1" dirty="0"/>
              <a:t>[The father of the righteous son], </a:t>
            </a:r>
            <a:r>
              <a:rPr lang="en-US" i="1" dirty="0">
                <a:solidFill>
                  <a:srgbClr val="FF0000"/>
                </a:solidFill>
              </a:rPr>
              <a:t>“As for his father, because he cruelly oppressed,</a:t>
            </a:r>
            <a:br>
              <a:rPr lang="en-US" i="1" dirty="0">
                <a:solidFill>
                  <a:srgbClr val="FF0000"/>
                </a:solidFill>
              </a:rPr>
            </a:br>
            <a:r>
              <a:rPr lang="en-US" i="1" dirty="0">
                <a:solidFill>
                  <a:srgbClr val="FF0000"/>
                </a:solidFill>
              </a:rPr>
              <a:t>robbed his brother by violence, and did what is not good among his people, behold, he shall die for his iniquity.”</a:t>
            </a:r>
          </a:p>
          <a:p>
            <a:pPr marL="171450" indent="-171450">
              <a:buFont typeface="Arial" panose="020B0604020202020204" pitchFamily="34" charset="0"/>
              <a:buChar char="•"/>
            </a:pPr>
            <a:r>
              <a:rPr lang="en-US" b="1" i="0" dirty="0">
                <a:highlight>
                  <a:srgbClr val="FFFF00"/>
                </a:highlight>
              </a:rPr>
              <a:t>The Wages of Sin is Death (That is, what sin “EARNS” the sinner)</a:t>
            </a:r>
          </a:p>
          <a:p>
            <a:pPr marL="0" indent="0">
              <a:buFont typeface="Arial" panose="020B0604020202020204" pitchFamily="34" charset="0"/>
              <a:buNone/>
            </a:pPr>
            <a:r>
              <a:rPr lang="en-US" b="1" i="0" dirty="0">
                <a:solidFill>
                  <a:srgbClr val="FF0000"/>
                </a:solidFill>
              </a:rPr>
              <a:t>(Romans 6:23), </a:t>
            </a:r>
            <a:r>
              <a:rPr lang="en-US" i="1" dirty="0">
                <a:solidFill>
                  <a:srgbClr val="FF0000"/>
                </a:solidFill>
              </a:rPr>
              <a:t>“For the wages of sin is death, but the gift of God is eternal life in Christ Jesus our Lord.”</a:t>
            </a:r>
          </a:p>
          <a:p>
            <a:pPr marL="628650" lvl="1" indent="-171450">
              <a:buFont typeface="Arial" panose="020B0604020202020204" pitchFamily="34" charset="0"/>
              <a:buChar char="•"/>
            </a:pPr>
            <a:r>
              <a:rPr lang="en-US" i="0" dirty="0"/>
              <a:t>We can’t earn our salvation.  But, each man’s condemnation is a result of his own transgressions.  That’s what he deserves.</a:t>
            </a:r>
          </a:p>
          <a:p>
            <a:pPr marL="171450" indent="-171450">
              <a:buFont typeface="Arial" panose="020B0604020202020204" pitchFamily="34" charset="0"/>
              <a:buChar char="•"/>
            </a:pPr>
            <a:r>
              <a:rPr lang="en-US" b="1" dirty="0">
                <a:highlight>
                  <a:srgbClr val="FFFF00"/>
                </a:highlight>
              </a:rPr>
              <a:t>Sin is so egregious, it separates us from God</a:t>
            </a:r>
          </a:p>
          <a:p>
            <a:pPr marL="0" indent="0">
              <a:buFont typeface="Arial" panose="020B0604020202020204" pitchFamily="34" charset="0"/>
              <a:buNone/>
            </a:pPr>
            <a:r>
              <a:rPr lang="en-US" b="1" dirty="0">
                <a:solidFill>
                  <a:srgbClr val="FF0000"/>
                </a:solidFill>
              </a:rPr>
              <a:t>(Isaiah 59:1-2), </a:t>
            </a:r>
            <a:r>
              <a:rPr lang="en-US" i="1" dirty="0">
                <a:solidFill>
                  <a:srgbClr val="FF0000"/>
                </a:solidFill>
              </a:rPr>
              <a:t>“Behold, the Lord's hand is not shortened, that it cannot save; nor His ear heavy, that it cannot hear. </a:t>
            </a:r>
            <a:r>
              <a:rPr lang="en-US" i="1" baseline="30000" dirty="0">
                <a:solidFill>
                  <a:srgbClr val="FF0000"/>
                </a:solidFill>
              </a:rPr>
              <a:t>2</a:t>
            </a:r>
            <a:r>
              <a:rPr lang="en-US" i="1" dirty="0">
                <a:solidFill>
                  <a:srgbClr val="FF0000"/>
                </a:solidFill>
              </a:rPr>
              <a:t> But your iniquities have separated you from your God; and your sins have hidden His face from you, so that He will not hear.”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D4C4A-CF1F-42F9-A4F9-1513FD5DD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67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00FF"/>
                </a:highlight>
              </a:rPr>
              <a:t>The just man shall live (9,17)</a:t>
            </a:r>
          </a:p>
          <a:p>
            <a:r>
              <a:rPr lang="en-US" b="1" dirty="0">
                <a:solidFill>
                  <a:srgbClr val="FF0000"/>
                </a:solidFill>
              </a:rPr>
              <a:t>(Ezekiel 18:9), </a:t>
            </a:r>
            <a:r>
              <a:rPr lang="en-US" b="1" dirty="0"/>
              <a:t>[After listing righteous actions], </a:t>
            </a:r>
            <a:r>
              <a:rPr lang="en-US" i="1" dirty="0">
                <a:solidFill>
                  <a:srgbClr val="FF0000"/>
                </a:solidFill>
              </a:rPr>
              <a:t>“‘If he has walked in My statutes and kept My judgments faithfully— he is just; he shall surely live!’ Says the Lord God.”</a:t>
            </a:r>
          </a:p>
          <a:p>
            <a:r>
              <a:rPr lang="en-US" b="1" dirty="0">
                <a:solidFill>
                  <a:srgbClr val="FF0000"/>
                </a:solidFill>
              </a:rPr>
              <a:t>(Ezekiel 18:17),</a:t>
            </a:r>
            <a:r>
              <a:rPr lang="en-US" b="1" dirty="0"/>
              <a:t> [Not evil works, but righteous ones], </a:t>
            </a:r>
            <a:r>
              <a:rPr lang="en-US" i="1" dirty="0">
                <a:solidFill>
                  <a:srgbClr val="FF0000"/>
                </a:solidFill>
              </a:rPr>
              <a:t>“But has executed My judgments and walked in My statutes—he shall not die for the iniquity of his father; he shall surely live!</a:t>
            </a:r>
          </a:p>
          <a:p>
            <a:pPr marL="171450" indent="-171450">
              <a:buFont typeface="Arial" panose="020B0604020202020204" pitchFamily="34" charset="0"/>
              <a:buChar char="•"/>
            </a:pPr>
            <a:r>
              <a:rPr lang="en-US" b="1" dirty="0">
                <a:highlight>
                  <a:srgbClr val="FFFF00"/>
                </a:highlight>
              </a:rPr>
              <a:t>God promises blessings to the Righteous</a:t>
            </a:r>
          </a:p>
          <a:p>
            <a:pPr marL="0" indent="0">
              <a:buFont typeface="Arial" panose="020B0604020202020204" pitchFamily="34" charset="0"/>
              <a:buNone/>
            </a:pPr>
            <a:r>
              <a:rPr lang="en-US" b="1" dirty="0">
                <a:solidFill>
                  <a:srgbClr val="FF0000"/>
                </a:solidFill>
              </a:rPr>
              <a:t>(Matthew 6:33), </a:t>
            </a:r>
            <a:r>
              <a:rPr lang="en-US" i="1" dirty="0">
                <a:solidFill>
                  <a:srgbClr val="FF0000"/>
                </a:solidFill>
              </a:rPr>
              <a:t>“But seek first the kingdom of God and His righteousness, and all these things shall be added to you.”</a:t>
            </a:r>
          </a:p>
          <a:p>
            <a:pPr marL="171450" indent="-171450">
              <a:buFont typeface="Arial" panose="020B0604020202020204" pitchFamily="34" charset="0"/>
              <a:buChar char="•"/>
            </a:pPr>
            <a:r>
              <a:rPr lang="en-US" b="1" i="0" dirty="0">
                <a:highlight>
                  <a:srgbClr val="FFFF00"/>
                </a:highlight>
              </a:rPr>
              <a:t>Note:  It is God who defines what justness and righteousness is!  (Not we ourselves)</a:t>
            </a:r>
          </a:p>
          <a:p>
            <a:pPr marL="0" indent="0">
              <a:buFont typeface="Arial" panose="020B0604020202020204" pitchFamily="34" charset="0"/>
              <a:buNone/>
            </a:pPr>
            <a:r>
              <a:rPr lang="en-US" b="1" i="0" dirty="0">
                <a:solidFill>
                  <a:srgbClr val="FF0000"/>
                </a:solidFill>
              </a:rPr>
              <a:t>(Romans 1:16-17), </a:t>
            </a:r>
            <a:r>
              <a:rPr lang="en-US" i="1" dirty="0">
                <a:solidFill>
                  <a:srgbClr val="FF0000"/>
                </a:solidFill>
              </a:rPr>
              <a:t>“For I am not ashamed of the gospel of Christ, for it is the power of God to salvation for everyone who believes, for the Jew first and also for the Greek.</a:t>
            </a:r>
            <a:r>
              <a:rPr lang="en-US" i="1" baseline="30000" dirty="0">
                <a:solidFill>
                  <a:srgbClr val="FF0000"/>
                </a:solidFill>
              </a:rPr>
              <a:t> </a:t>
            </a:r>
            <a:r>
              <a:rPr lang="en-US" i="1" u="sng" baseline="30000" dirty="0">
                <a:solidFill>
                  <a:srgbClr val="FF0000"/>
                </a:solidFill>
              </a:rPr>
              <a:t>17</a:t>
            </a:r>
            <a:r>
              <a:rPr lang="en-US" i="1" u="sng" dirty="0">
                <a:solidFill>
                  <a:srgbClr val="FF0000"/>
                </a:solidFill>
              </a:rPr>
              <a:t> For in it the righteousness of God is revealed</a:t>
            </a:r>
            <a:r>
              <a:rPr lang="en-US" i="1" dirty="0">
                <a:solidFill>
                  <a:srgbClr val="FF0000"/>
                </a:solidFill>
              </a:rPr>
              <a:t> from faith to faith; as it is written, “The just shall live by faith.”</a:t>
            </a:r>
          </a:p>
          <a:p>
            <a:pPr marL="628650" lvl="1" indent="-171450">
              <a:buFont typeface="Arial" panose="020B0604020202020204" pitchFamily="34" charset="0"/>
              <a:buChar char="•"/>
            </a:pPr>
            <a:r>
              <a:rPr lang="en-US" i="0" dirty="0"/>
              <a:t>In our text, a just man is described in the following way:</a:t>
            </a:r>
          </a:p>
          <a:p>
            <a:pPr marL="0" indent="0">
              <a:buFont typeface="Arial" panose="020B0604020202020204" pitchFamily="34" charset="0"/>
              <a:buNone/>
            </a:pPr>
            <a:r>
              <a:rPr lang="en-US" b="1" i="0" dirty="0">
                <a:solidFill>
                  <a:srgbClr val="FF0000"/>
                </a:solidFill>
              </a:rPr>
              <a:t>(Ezekiel 18:5-9), </a:t>
            </a:r>
            <a:r>
              <a:rPr lang="en-US" i="1" dirty="0">
                <a:solidFill>
                  <a:srgbClr val="FF0000"/>
                </a:solidFill>
              </a:rPr>
              <a:t>“But if a man is just and does what is lawful and right; </a:t>
            </a:r>
            <a:r>
              <a:rPr lang="en-US" i="1" baseline="30000" dirty="0">
                <a:solidFill>
                  <a:srgbClr val="FF0000"/>
                </a:solidFill>
              </a:rPr>
              <a:t>6</a:t>
            </a:r>
            <a:r>
              <a:rPr lang="en-US" i="1" dirty="0">
                <a:solidFill>
                  <a:srgbClr val="FF0000"/>
                </a:solidFill>
              </a:rPr>
              <a:t> if he has not eaten on the mountains, nor lifted up his eyes to the idols of the house of Israel, nor defiled his neighbor's wife, nor approached a woman during her impurity; </a:t>
            </a:r>
            <a:r>
              <a:rPr lang="en-US" i="1" baseline="30000" dirty="0">
                <a:solidFill>
                  <a:srgbClr val="FF0000"/>
                </a:solidFill>
              </a:rPr>
              <a:t>7</a:t>
            </a:r>
            <a:r>
              <a:rPr lang="en-US" i="1" dirty="0">
                <a:solidFill>
                  <a:srgbClr val="FF0000"/>
                </a:solidFill>
              </a:rPr>
              <a:t> if he has not oppressed anyone, but has restored to the debtor his pledge; has robbed no one by violence, but has given his bread to the hungry and covered the naked with clothing; </a:t>
            </a:r>
            <a:r>
              <a:rPr lang="en-US" i="1" baseline="30000" dirty="0">
                <a:solidFill>
                  <a:srgbClr val="FF0000"/>
                </a:solidFill>
              </a:rPr>
              <a:t>8</a:t>
            </a:r>
            <a:r>
              <a:rPr lang="en-US" i="1" dirty="0">
                <a:solidFill>
                  <a:srgbClr val="FF0000"/>
                </a:solidFill>
              </a:rPr>
              <a:t> if he has not exacted usury nor taken any increase, but has withdrawn his hand from iniquity and executed true judgment between man and man; </a:t>
            </a:r>
            <a:r>
              <a:rPr lang="en-US" i="1" baseline="30000" dirty="0">
                <a:solidFill>
                  <a:srgbClr val="FF0000"/>
                </a:solidFill>
              </a:rPr>
              <a:t>9</a:t>
            </a:r>
            <a:r>
              <a:rPr lang="en-US" i="1" dirty="0">
                <a:solidFill>
                  <a:srgbClr val="FF0000"/>
                </a:solidFill>
              </a:rPr>
              <a:t> if he has walked in My statutes and kept My judgments faithfully— he is just; he shall surely live!”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D4C4A-CF1F-42F9-A4F9-1513FD5DD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25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00FF"/>
                </a:highlight>
              </a:rPr>
              <a:t>Sin is not inherited (19)</a:t>
            </a:r>
          </a:p>
          <a:p>
            <a:r>
              <a:rPr lang="en-US" b="1" dirty="0">
                <a:solidFill>
                  <a:srgbClr val="FF0000"/>
                </a:solidFill>
              </a:rPr>
              <a:t>(Ezekiel 18:19), </a:t>
            </a:r>
            <a:r>
              <a:rPr lang="en-US" i="1" dirty="0">
                <a:solidFill>
                  <a:srgbClr val="FF0000"/>
                </a:solidFill>
              </a:rPr>
              <a:t>“Yet you say, ‘Why should the son not bear the guilt of the father?’ Because the son has done what is lawful and right, and has kept all My statutes and observed them, he shall surely live.”</a:t>
            </a:r>
          </a:p>
          <a:p>
            <a:pPr marL="171450" indent="-171450">
              <a:buFont typeface="Arial" panose="020B0604020202020204" pitchFamily="34" charset="0"/>
              <a:buChar char="•"/>
            </a:pPr>
            <a:r>
              <a:rPr lang="en-US" b="1" dirty="0">
                <a:highlight>
                  <a:srgbClr val="FFFF00"/>
                </a:highlight>
              </a:rPr>
              <a:t>This is a matter of fairness with God (who shows no favor)</a:t>
            </a:r>
          </a:p>
          <a:p>
            <a:pPr marL="628650" lvl="1" indent="-171450">
              <a:buFont typeface="Arial" panose="020B0604020202020204" pitchFamily="34" charset="0"/>
              <a:buChar char="•"/>
            </a:pPr>
            <a:r>
              <a:rPr lang="en-US" dirty="0"/>
              <a:t>Note:  If a man does not bear the guilt of his father (Because God is no respecter of persons), it is not possible for a fair God to demand a man bear the guilt of Adam’s sin!</a:t>
            </a:r>
          </a:p>
          <a:p>
            <a:pPr marL="171450" indent="-171450">
              <a:buFont typeface="Arial" panose="020B0604020202020204" pitchFamily="34" charset="0"/>
              <a:buChar char="•"/>
            </a:pPr>
            <a:r>
              <a:rPr lang="en-US" b="1" dirty="0">
                <a:highlight>
                  <a:srgbClr val="FFFF00"/>
                </a:highlight>
              </a:rPr>
              <a:t>We are responsible for our own actions </a:t>
            </a:r>
          </a:p>
          <a:p>
            <a:pPr marL="0" indent="0">
              <a:buFont typeface="Arial" panose="020B0604020202020204" pitchFamily="34" charset="0"/>
              <a:buNone/>
            </a:pPr>
            <a:r>
              <a:rPr lang="en-US" b="1" dirty="0">
                <a:solidFill>
                  <a:srgbClr val="FF0000"/>
                </a:solidFill>
              </a:rPr>
              <a:t>(Ezekiel 18: 19-20), </a:t>
            </a:r>
            <a:r>
              <a:rPr lang="en-US" i="1" dirty="0">
                <a:solidFill>
                  <a:srgbClr val="FF0000"/>
                </a:solidFill>
              </a:rPr>
              <a:t>“Yet you say, ‘Why should the son not bear the guilt of the father?’ Because the son has done what is lawful and right, and has kept all My statutes and observed them, he shall surely live.</a:t>
            </a:r>
            <a:r>
              <a:rPr lang="en-US" i="1" baseline="30000" dirty="0">
                <a:solidFill>
                  <a:srgbClr val="FF0000"/>
                </a:solidFill>
              </a:rPr>
              <a:t> 20</a:t>
            </a:r>
            <a:r>
              <a:rPr lang="en-US" i="1" dirty="0">
                <a:solidFill>
                  <a:srgbClr val="FF0000"/>
                </a:solidFill>
              </a:rPr>
              <a:t> The soul who sins shall die. The son shall not bear the guilt of the father, nor the father bear the guilt of the son. </a:t>
            </a:r>
            <a:r>
              <a:rPr lang="en-US" i="1" u="sng" dirty="0">
                <a:solidFill>
                  <a:srgbClr val="FF0000"/>
                </a:solidFill>
              </a:rPr>
              <a:t>The righteousness of the righteous shall be upon himself, and the wickedness of the wicked shall be upon himself</a:t>
            </a:r>
            <a:r>
              <a:rPr lang="en-US" i="1" dirty="0">
                <a:solidFill>
                  <a:srgbClr val="FF0000"/>
                </a:solidFill>
              </a:rPr>
              <a:t>.”</a:t>
            </a:r>
          </a:p>
          <a:p>
            <a:pPr marL="0" indent="0">
              <a:buFont typeface="Arial" panose="020B0604020202020204" pitchFamily="34" charset="0"/>
              <a:buNone/>
            </a:pPr>
            <a:r>
              <a:rPr lang="en-US" b="1" i="0" dirty="0">
                <a:solidFill>
                  <a:srgbClr val="FF0000"/>
                </a:solidFill>
              </a:rPr>
              <a:t>(2 Corinthians 5:10), </a:t>
            </a:r>
            <a:r>
              <a:rPr lang="en-US" i="1" dirty="0">
                <a:solidFill>
                  <a:srgbClr val="FF0000"/>
                </a:solidFill>
              </a:rPr>
              <a:t>“For we must all appear before the judgment seat of Christ, that </a:t>
            </a:r>
            <a:r>
              <a:rPr lang="en-US" i="1" u="sng" dirty="0">
                <a:solidFill>
                  <a:srgbClr val="FF0000"/>
                </a:solidFill>
              </a:rPr>
              <a:t>each one</a:t>
            </a:r>
            <a:r>
              <a:rPr lang="en-US" i="1" u="none" dirty="0">
                <a:solidFill>
                  <a:srgbClr val="FF0000"/>
                </a:solidFill>
              </a:rPr>
              <a:t> </a:t>
            </a:r>
            <a:r>
              <a:rPr lang="en-US" i="1" dirty="0">
                <a:solidFill>
                  <a:srgbClr val="FF0000"/>
                </a:solidFill>
              </a:rPr>
              <a:t>may receive the things done in the body, according to what he has done, whether good or bad.”</a:t>
            </a:r>
          </a:p>
          <a:p>
            <a:pPr marL="171450" lvl="0" indent="-171450">
              <a:buFont typeface="Arial" panose="020B0604020202020204" pitchFamily="34" charset="0"/>
              <a:buChar char="•"/>
            </a:pPr>
            <a:r>
              <a:rPr lang="en-US" b="1" i="0" dirty="0">
                <a:highlight>
                  <a:srgbClr val="FFFF00"/>
                </a:highlight>
              </a:rPr>
              <a:t>Exigent circumstances do not cancel guilt (though rationalization abounds)</a:t>
            </a:r>
          </a:p>
          <a:p>
            <a:pPr marL="628650" lvl="1" indent="-171450">
              <a:buFont typeface="Arial" panose="020B0604020202020204" pitchFamily="34" charset="0"/>
              <a:buChar char="•"/>
            </a:pPr>
            <a:r>
              <a:rPr lang="en-US" i="0" dirty="0"/>
              <a:t>For example, the people of Ezekiel’s day were blaming their forefathers, not willing to accept their own guilt</a:t>
            </a:r>
          </a:p>
          <a:p>
            <a:pPr marL="0" indent="0">
              <a:buFont typeface="Arial" panose="020B0604020202020204" pitchFamily="34" charset="0"/>
              <a:buNone/>
            </a:pPr>
            <a:r>
              <a:rPr lang="en-US" b="1" dirty="0">
                <a:solidFill>
                  <a:srgbClr val="FF0000"/>
                </a:solidFill>
              </a:rPr>
              <a:t>(Proverbs 16:2), </a:t>
            </a:r>
            <a:r>
              <a:rPr lang="en-US" i="1" dirty="0">
                <a:solidFill>
                  <a:srgbClr val="FF0000"/>
                </a:solidFill>
              </a:rPr>
              <a:t>“All the ways of a man are pure in his own eyes, but the Lord weighs the spirits.”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D4C4A-CF1F-42F9-A4F9-1513FD5DD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536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00FF"/>
                </a:highlight>
              </a:rPr>
              <a:t>Repentance brings salvation (21-23,27-28)</a:t>
            </a:r>
          </a:p>
          <a:p>
            <a:r>
              <a:rPr lang="en-US" b="1" dirty="0">
                <a:solidFill>
                  <a:srgbClr val="FF0000"/>
                </a:solidFill>
              </a:rPr>
              <a:t>(Ezekiel 18:21-23), </a:t>
            </a:r>
            <a:r>
              <a:rPr lang="en-US" i="1" dirty="0">
                <a:solidFill>
                  <a:srgbClr val="FF0000"/>
                </a:solidFill>
              </a:rPr>
              <a:t>“But if a wicked man turns from all his sins which he has committed, keeps all My statutes, and does what is lawful and right, he shall surely live; he shall not die.</a:t>
            </a:r>
            <a:r>
              <a:rPr lang="en-US" i="1" baseline="30000" dirty="0">
                <a:solidFill>
                  <a:srgbClr val="FF0000"/>
                </a:solidFill>
              </a:rPr>
              <a:t> 22</a:t>
            </a:r>
            <a:r>
              <a:rPr lang="en-US" i="1" dirty="0">
                <a:solidFill>
                  <a:srgbClr val="FF0000"/>
                </a:solidFill>
              </a:rPr>
              <a:t> None of the transgressions which he has committed shall be remembered against him; because of the righteousness which he has done, he shall live.</a:t>
            </a:r>
            <a:r>
              <a:rPr lang="en-US" i="1" baseline="30000" dirty="0">
                <a:solidFill>
                  <a:srgbClr val="FF0000"/>
                </a:solidFill>
              </a:rPr>
              <a:t> 23</a:t>
            </a:r>
            <a:r>
              <a:rPr lang="en-US" i="1" dirty="0">
                <a:solidFill>
                  <a:srgbClr val="FF0000"/>
                </a:solidFill>
              </a:rPr>
              <a:t> Do I have any pleasure at all that the wicked should die?” says the Lord God, “and not that he should turn from his ways and live?”</a:t>
            </a:r>
          </a:p>
          <a:p>
            <a:r>
              <a:rPr lang="en-US" b="1" dirty="0">
                <a:solidFill>
                  <a:srgbClr val="FF0000"/>
                </a:solidFill>
              </a:rPr>
              <a:t>(Ezekiel 18:27-28), </a:t>
            </a:r>
            <a:r>
              <a:rPr lang="en-US" i="1" dirty="0">
                <a:solidFill>
                  <a:srgbClr val="FF0000"/>
                </a:solidFill>
              </a:rPr>
              <a:t>“Again, when a wicked man turns away from the wickedness which he committed, and does what is lawful and right, he preserves himself alive.</a:t>
            </a:r>
            <a:r>
              <a:rPr lang="en-US" i="1" baseline="30000" dirty="0">
                <a:solidFill>
                  <a:srgbClr val="FF0000"/>
                </a:solidFill>
              </a:rPr>
              <a:t> 28</a:t>
            </a:r>
            <a:r>
              <a:rPr lang="en-US" i="1" dirty="0">
                <a:solidFill>
                  <a:srgbClr val="FF0000"/>
                </a:solidFill>
              </a:rPr>
              <a:t> Because he considers and turns away from all the transgressions which he committed, he shall surely live; he shall not die.</a:t>
            </a:r>
          </a:p>
          <a:p>
            <a:pPr marL="171450" indent="-171450">
              <a:buFont typeface="Arial" panose="020B0604020202020204" pitchFamily="34" charset="0"/>
              <a:buChar char="•"/>
            </a:pPr>
            <a:r>
              <a:rPr lang="en-US" b="1" i="0" dirty="0">
                <a:highlight>
                  <a:srgbClr val="FFFF00"/>
                </a:highlight>
              </a:rPr>
              <a:t>Repentance is a turning</a:t>
            </a:r>
          </a:p>
          <a:p>
            <a:pPr marL="0" indent="0">
              <a:buFont typeface="Arial" panose="020B0604020202020204" pitchFamily="34" charset="0"/>
              <a:buNone/>
            </a:pPr>
            <a:r>
              <a:rPr lang="en-US" b="1" i="0" dirty="0">
                <a:solidFill>
                  <a:srgbClr val="FF0000"/>
                </a:solidFill>
              </a:rPr>
              <a:t>(</a:t>
            </a:r>
            <a:r>
              <a:rPr lang="en-US" b="1" dirty="0">
                <a:solidFill>
                  <a:srgbClr val="FF0000"/>
                </a:solidFill>
              </a:rPr>
              <a:t>Acts 26:19-20), </a:t>
            </a:r>
            <a:r>
              <a:rPr lang="en-US" b="1" dirty="0"/>
              <a:t>[Paul’s defense before Agrippa], </a:t>
            </a:r>
            <a:r>
              <a:rPr lang="en-US" i="1" dirty="0">
                <a:solidFill>
                  <a:srgbClr val="FF0000"/>
                </a:solidFill>
              </a:rPr>
              <a:t>“Therefore, King Agrippa, I was not disobedient to the heavenly vision,</a:t>
            </a:r>
            <a:r>
              <a:rPr lang="en-US" i="1" baseline="30000" dirty="0">
                <a:solidFill>
                  <a:srgbClr val="FF0000"/>
                </a:solidFill>
              </a:rPr>
              <a:t> 20</a:t>
            </a:r>
            <a:r>
              <a:rPr lang="en-US" i="1" dirty="0">
                <a:solidFill>
                  <a:srgbClr val="FF0000"/>
                </a:solidFill>
              </a:rPr>
              <a:t> but declared first to those in Damascus and in Jerusalem, and throughout all the region of Judea, and then to the Gentiles, that they should repent, turn to God, and do works befitting repentance.”</a:t>
            </a:r>
            <a:endParaRPr lang="en-US" b="1" i="1" dirty="0">
              <a:solidFill>
                <a:srgbClr val="FF0000"/>
              </a:solidFill>
            </a:endParaRPr>
          </a:p>
          <a:p>
            <a:pPr marL="171450" indent="-171450">
              <a:buFont typeface="Arial" panose="020B0604020202020204" pitchFamily="34" charset="0"/>
              <a:buChar char="•"/>
            </a:pPr>
            <a:r>
              <a:rPr lang="en-US" b="1" i="0" dirty="0">
                <a:highlight>
                  <a:srgbClr val="FFFF00"/>
                </a:highlight>
              </a:rPr>
              <a:t>Today, we must repent to be saved</a:t>
            </a:r>
          </a:p>
          <a:p>
            <a:pPr marL="0" indent="0">
              <a:buFont typeface="Arial" panose="020B0604020202020204" pitchFamily="34" charset="0"/>
              <a:buNone/>
            </a:pPr>
            <a:r>
              <a:rPr lang="en-US" b="1" i="0" dirty="0">
                <a:solidFill>
                  <a:srgbClr val="FF0000"/>
                </a:solidFill>
              </a:rPr>
              <a:t>(</a:t>
            </a:r>
            <a:r>
              <a:rPr lang="en-US" b="1" dirty="0">
                <a:solidFill>
                  <a:srgbClr val="FF0000"/>
                </a:solidFill>
              </a:rPr>
              <a:t>Luke 13:3), </a:t>
            </a:r>
            <a:r>
              <a:rPr lang="en-US" i="1" dirty="0">
                <a:solidFill>
                  <a:srgbClr val="FF0000"/>
                </a:solidFill>
              </a:rPr>
              <a:t>“I tell you, no; but unless you repent you will all likewise perish.”</a:t>
            </a:r>
            <a:endParaRPr lang="en-US" b="1" i="1" dirty="0">
              <a:solidFill>
                <a:srgbClr val="FF0000"/>
              </a:solidFill>
            </a:endParaRPr>
          </a:p>
          <a:p>
            <a:pPr marL="0" indent="0">
              <a:buFont typeface="Arial" panose="020B0604020202020204" pitchFamily="34" charset="0"/>
              <a:buNone/>
            </a:pPr>
            <a:r>
              <a:rPr lang="en-US" b="1" i="0" dirty="0">
                <a:solidFill>
                  <a:srgbClr val="FF0000"/>
                </a:solidFill>
              </a:rPr>
              <a:t>(Acts 2:38), </a:t>
            </a:r>
            <a:r>
              <a:rPr lang="en-US" i="1" dirty="0">
                <a:solidFill>
                  <a:srgbClr val="FF0000"/>
                </a:solidFill>
              </a:rPr>
              <a:t>“Then Peter said to them, “Repent, and let every one of you be baptized in the name of Jesus Christ for the remission of sins; and you shall receive the gift of the Holy Spirit.”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D4C4A-CF1F-42F9-A4F9-1513FD5DD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52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00FF"/>
                </a:highlight>
              </a:rPr>
              <a:t>Apostasy brings condemnation (24,26)</a:t>
            </a:r>
          </a:p>
          <a:p>
            <a:r>
              <a:rPr lang="en-US" b="1" dirty="0">
                <a:solidFill>
                  <a:srgbClr val="FF0000"/>
                </a:solidFill>
              </a:rPr>
              <a:t>(Ezekiel 18:24), </a:t>
            </a:r>
            <a:r>
              <a:rPr lang="en-US" i="1" dirty="0">
                <a:solidFill>
                  <a:srgbClr val="FF0000"/>
                </a:solidFill>
              </a:rPr>
              <a:t>“But when a righteous man turns away from his righteousness and commits iniquity, and does according to all the abominations that the wicked man does, shall he live? All the righteousness which he has done shall not be remembered; because of the unfaithfulness of which he is guilty and the sin which he has committed, because of them he shall die.”</a:t>
            </a:r>
          </a:p>
          <a:p>
            <a:r>
              <a:rPr lang="en-US" b="1" dirty="0">
                <a:solidFill>
                  <a:srgbClr val="FF0000"/>
                </a:solidFill>
              </a:rPr>
              <a:t>(Ezekiel 18:26), </a:t>
            </a:r>
            <a:r>
              <a:rPr lang="en-US" i="1" dirty="0">
                <a:solidFill>
                  <a:srgbClr val="FF0000"/>
                </a:solidFill>
              </a:rPr>
              <a:t>“When a righteous man turns away from his righteousness, commits iniquity, and dies in it, it is because of the iniquity which he has done that he dies.”</a:t>
            </a:r>
          </a:p>
          <a:p>
            <a:pPr marL="171450" indent="-171450">
              <a:buFont typeface="Arial" panose="020B0604020202020204" pitchFamily="34" charset="0"/>
              <a:buChar char="•"/>
            </a:pPr>
            <a:r>
              <a:rPr lang="en-US" b="1" i="0" dirty="0">
                <a:highlight>
                  <a:srgbClr val="FFFF00"/>
                </a:highlight>
              </a:rPr>
              <a:t>It is true that no man can separate us from God</a:t>
            </a:r>
          </a:p>
          <a:p>
            <a:pPr marL="0" indent="0">
              <a:buFont typeface="Arial" panose="020B0604020202020204" pitchFamily="34" charset="0"/>
              <a:buNone/>
            </a:pPr>
            <a:r>
              <a:rPr lang="en-US" b="1" dirty="0">
                <a:solidFill>
                  <a:srgbClr val="FF0000"/>
                </a:solidFill>
              </a:rPr>
              <a:t>(John 10:27-29), </a:t>
            </a:r>
            <a:r>
              <a:rPr lang="en-US" i="1" dirty="0">
                <a:solidFill>
                  <a:srgbClr val="FF0000"/>
                </a:solidFill>
              </a:rPr>
              <a:t>“My sheep hear My voice, and I know them, and they follow Me.</a:t>
            </a:r>
            <a:r>
              <a:rPr lang="en-US" i="1" baseline="30000" dirty="0">
                <a:solidFill>
                  <a:srgbClr val="FF0000"/>
                </a:solidFill>
              </a:rPr>
              <a:t> 28</a:t>
            </a:r>
            <a:r>
              <a:rPr lang="en-US" i="1" dirty="0">
                <a:solidFill>
                  <a:srgbClr val="FF0000"/>
                </a:solidFill>
              </a:rPr>
              <a:t> And I give them eternal life, and they shall never perish; neither shall anyone snatch them out of My hand.</a:t>
            </a:r>
            <a:r>
              <a:rPr lang="en-US" i="1" baseline="30000" dirty="0">
                <a:solidFill>
                  <a:srgbClr val="FF0000"/>
                </a:solidFill>
              </a:rPr>
              <a:t> 29</a:t>
            </a:r>
            <a:r>
              <a:rPr lang="en-US" i="1" dirty="0">
                <a:solidFill>
                  <a:srgbClr val="FF0000"/>
                </a:solidFill>
              </a:rPr>
              <a:t> My Father, who has given them to Me, is greater than all; and no one is able to snatch them out of My Father's hand.”</a:t>
            </a:r>
          </a:p>
          <a:p>
            <a:pPr marL="628650" lvl="1" indent="-171450">
              <a:buFont typeface="Arial" panose="020B0604020202020204" pitchFamily="34" charset="0"/>
              <a:buChar char="•"/>
            </a:pPr>
            <a:r>
              <a:rPr lang="en-US" i="0" dirty="0"/>
              <a:t>Remember though, to be his sheep, or a branch in His vine, it is necessary to “bear fruit”</a:t>
            </a:r>
          </a:p>
          <a:p>
            <a:pPr marL="0" lvl="0" indent="0">
              <a:buFont typeface="Arial" panose="020B0604020202020204" pitchFamily="34" charset="0"/>
              <a:buNone/>
            </a:pPr>
            <a:r>
              <a:rPr lang="en-US" b="1" dirty="0">
                <a:solidFill>
                  <a:srgbClr val="FF0000"/>
                </a:solidFill>
              </a:rPr>
              <a:t>(John 15:5-6), </a:t>
            </a:r>
            <a:r>
              <a:rPr lang="en-US" i="1" dirty="0">
                <a:solidFill>
                  <a:srgbClr val="FF0000"/>
                </a:solidFill>
              </a:rPr>
              <a:t>“I am the vine, you are the branches. He who abides in Me, and I in him, bears much fruit; for without Me you can do nothing.</a:t>
            </a:r>
            <a:r>
              <a:rPr lang="en-US" i="1" baseline="30000" dirty="0">
                <a:solidFill>
                  <a:srgbClr val="FF0000"/>
                </a:solidFill>
              </a:rPr>
              <a:t> 6</a:t>
            </a:r>
            <a:r>
              <a:rPr lang="en-US" i="1" dirty="0">
                <a:solidFill>
                  <a:srgbClr val="FF0000"/>
                </a:solidFill>
              </a:rPr>
              <a:t> If anyone does not abide in Me, he is cast out as a branch and is withered; and they gather them and throw them into the fire, and they are burned.”</a:t>
            </a:r>
          </a:p>
          <a:p>
            <a:pPr marL="171450" lvl="0" indent="-171450">
              <a:buFont typeface="Arial" panose="020B0604020202020204" pitchFamily="34" charset="0"/>
              <a:buChar char="•"/>
            </a:pPr>
            <a:r>
              <a:rPr lang="en-US" b="1" i="0" dirty="0">
                <a:highlight>
                  <a:srgbClr val="FFFF00"/>
                </a:highlight>
              </a:rPr>
              <a:t>It is also true that we can choose to leave God’s flock.  And, there are consequences if we do!</a:t>
            </a:r>
          </a:p>
          <a:p>
            <a:pPr marL="628650" lvl="1" indent="-171450">
              <a:buFont typeface="Arial" panose="020B0604020202020204" pitchFamily="34" charset="0"/>
              <a:buChar char="•"/>
            </a:pPr>
            <a:r>
              <a:rPr lang="en-US" i="0" dirty="0"/>
              <a:t>Consider the lot of false teachers</a:t>
            </a:r>
          </a:p>
          <a:p>
            <a:pPr marL="0" lvl="0" indent="0">
              <a:buFont typeface="Arial" panose="020B0604020202020204" pitchFamily="34" charset="0"/>
              <a:buNone/>
            </a:pPr>
            <a:r>
              <a:rPr lang="en-US" b="1" dirty="0">
                <a:solidFill>
                  <a:srgbClr val="FF0000"/>
                </a:solidFill>
              </a:rPr>
              <a:t>(2 Peter 2:18-22), </a:t>
            </a:r>
            <a:r>
              <a:rPr lang="en-US" i="1" dirty="0">
                <a:solidFill>
                  <a:srgbClr val="FF0000"/>
                </a:solidFill>
              </a:rPr>
              <a:t>“For when they speak great swelling words of emptiness, they allure through the lusts of the flesh, through lewdness, the ones who have actually escaped from those who live in error.</a:t>
            </a:r>
            <a:r>
              <a:rPr lang="en-US" i="1" baseline="30000" dirty="0">
                <a:solidFill>
                  <a:srgbClr val="FF0000"/>
                </a:solidFill>
              </a:rPr>
              <a:t> 19</a:t>
            </a:r>
            <a:r>
              <a:rPr lang="en-US" i="1" dirty="0">
                <a:solidFill>
                  <a:srgbClr val="FF0000"/>
                </a:solidFill>
              </a:rPr>
              <a:t> While they promise them liberty, they themselves are slaves of corruption; for by whom a person is overcome, by him also he is brought into bondage.</a:t>
            </a:r>
            <a:r>
              <a:rPr lang="en-US" i="1" baseline="30000" dirty="0">
                <a:solidFill>
                  <a:srgbClr val="FF0000"/>
                </a:solidFill>
              </a:rPr>
              <a:t> 20</a:t>
            </a:r>
            <a:r>
              <a:rPr lang="en-US" i="1" dirty="0">
                <a:solidFill>
                  <a:srgbClr val="FF0000"/>
                </a:solidFill>
              </a:rPr>
              <a:t> For if, after they have escaped the pollutions of the world through the knowledge of the Lord and Savior Jesus Christ, they are again entangled in them and overcome, the latter end is worse for them than the beginning.</a:t>
            </a:r>
            <a:r>
              <a:rPr lang="en-US" i="1" baseline="30000" dirty="0">
                <a:solidFill>
                  <a:srgbClr val="FF0000"/>
                </a:solidFill>
              </a:rPr>
              <a:t> 21</a:t>
            </a:r>
            <a:r>
              <a:rPr lang="en-US" i="1" dirty="0">
                <a:solidFill>
                  <a:srgbClr val="FF0000"/>
                </a:solidFill>
              </a:rPr>
              <a:t> For it would have been better for them not to have known the way of righteousness, than having known it, to turn from the holy commandment delivered to them.</a:t>
            </a:r>
            <a:r>
              <a:rPr lang="en-US" i="1" baseline="30000" dirty="0">
                <a:solidFill>
                  <a:srgbClr val="FF0000"/>
                </a:solidFill>
              </a:rPr>
              <a:t> 22</a:t>
            </a:r>
            <a:r>
              <a:rPr lang="en-US" i="1" dirty="0">
                <a:solidFill>
                  <a:srgbClr val="FF0000"/>
                </a:solidFill>
              </a:rPr>
              <a:t> But it has happened to them according to the true proverb: “A dog returns to his own vomit,” and, “a sow, having washed, to her wallowing in the mire.”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D4C4A-CF1F-42F9-A4F9-1513FD5DD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26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00FF"/>
                </a:highlight>
              </a:rPr>
              <a:t>What we have is a contrast between God’s thinking and the views of men</a:t>
            </a:r>
          </a:p>
          <a:p>
            <a:pPr marL="628650" lvl="1" indent="-171450">
              <a:buFont typeface="Arial" panose="020B0604020202020204" pitchFamily="34" charset="0"/>
              <a:buChar char="•"/>
            </a:pPr>
            <a:r>
              <a:rPr lang="en-US" dirty="0"/>
              <a:t>This existed among the Jews in Ezekiel’s time, as well as in the Calvinistic doctrine prevalent today.</a:t>
            </a:r>
          </a:p>
          <a:p>
            <a:pPr marL="1085850" lvl="2" indent="-171450">
              <a:buFont typeface="Arial" panose="020B0604020202020204" pitchFamily="34" charset="0"/>
              <a:buChar char="•"/>
            </a:pPr>
            <a:r>
              <a:rPr lang="en-US" dirty="0"/>
              <a:t>Calvinism – Inherited sin of Adam… Impossibility of Apostasy</a:t>
            </a:r>
          </a:p>
          <a:p>
            <a:pPr marL="171450" lvl="0" indent="-171450">
              <a:buFont typeface="Arial" panose="020B0604020202020204" pitchFamily="34" charset="0"/>
              <a:buChar char="•"/>
            </a:pPr>
            <a:r>
              <a:rPr lang="en-US" b="1" dirty="0">
                <a:highlight>
                  <a:srgbClr val="FFFF00"/>
                </a:highlight>
              </a:rPr>
              <a:t>God’s Way is entirely fair!</a:t>
            </a:r>
          </a:p>
          <a:p>
            <a:pPr marL="0" lvl="0" indent="0">
              <a:buFont typeface="Arial" panose="020B0604020202020204" pitchFamily="34" charset="0"/>
              <a:buNone/>
            </a:pPr>
            <a:r>
              <a:rPr lang="en-US" b="1" dirty="0">
                <a:solidFill>
                  <a:srgbClr val="FF0000"/>
                </a:solidFill>
              </a:rPr>
              <a:t>(Ezekiel 18:21-22), </a:t>
            </a:r>
            <a:r>
              <a:rPr lang="en-US" i="1" dirty="0">
                <a:solidFill>
                  <a:srgbClr val="FF0000"/>
                </a:solidFill>
              </a:rPr>
              <a:t>“But if a wicked man turns from all his sins which he has committed, keeps all My statutes, and does what is lawful and right, he shall surely live; he shall not die.</a:t>
            </a:r>
            <a:r>
              <a:rPr lang="en-US" i="1" baseline="30000" dirty="0">
                <a:solidFill>
                  <a:srgbClr val="FF0000"/>
                </a:solidFill>
              </a:rPr>
              <a:t> 22</a:t>
            </a:r>
            <a:r>
              <a:rPr lang="en-US" i="1" dirty="0">
                <a:solidFill>
                  <a:srgbClr val="FF0000"/>
                </a:solidFill>
              </a:rPr>
              <a:t> None of the transgressions which he has committed shall be remembered against him; because of the righteousness which he has done, he shall live.”</a:t>
            </a:r>
          </a:p>
          <a:p>
            <a:pPr marL="0" lvl="0" indent="0">
              <a:buFont typeface="Arial" panose="020B0604020202020204" pitchFamily="34" charset="0"/>
              <a:buNone/>
            </a:pPr>
            <a:r>
              <a:rPr lang="en-US" b="1" dirty="0">
                <a:solidFill>
                  <a:srgbClr val="FF0000"/>
                </a:solidFill>
              </a:rPr>
              <a:t>(Ezekiel 18:24), </a:t>
            </a:r>
            <a:r>
              <a:rPr lang="en-US" i="1" dirty="0">
                <a:solidFill>
                  <a:srgbClr val="FF0000"/>
                </a:solidFill>
              </a:rPr>
              <a:t>“But when a righteous man turns away from his righteousness and commits iniquity, and does according to all the abominations that the wicked man does, shall he live? All the righteousness which he has done shall not be remembered; because of the unfaithfulness of which he is guilty and the sin which he has committed, because of them he shall die.”</a:t>
            </a:r>
          </a:p>
          <a:p>
            <a:pPr marL="628650" lvl="1" indent="-171450">
              <a:buFont typeface="Arial" panose="020B0604020202020204" pitchFamily="34" charset="0"/>
              <a:buChar char="•"/>
            </a:pPr>
            <a:r>
              <a:rPr lang="en-US" i="0" dirty="0"/>
              <a:t>Each person is judged according to his own works</a:t>
            </a:r>
          </a:p>
          <a:p>
            <a:pPr marL="0" lvl="0" indent="0">
              <a:buFont typeface="Arial" panose="020B0604020202020204" pitchFamily="34" charset="0"/>
              <a:buNone/>
            </a:pPr>
            <a:r>
              <a:rPr lang="en-US" b="1" i="0" dirty="0">
                <a:solidFill>
                  <a:srgbClr val="FF0000"/>
                </a:solidFill>
              </a:rPr>
              <a:t>(2 Corinthians 5:10), </a:t>
            </a:r>
            <a:r>
              <a:rPr lang="en-US" i="1" dirty="0">
                <a:solidFill>
                  <a:srgbClr val="FF0000"/>
                </a:solidFill>
              </a:rPr>
              <a:t>“For we must all appear before the judgment seat of Christ, that each one may receive the things done in the body, according to what he has done, whether good or bad.”</a:t>
            </a:r>
          </a:p>
          <a:p>
            <a:pPr marL="171450" lvl="0" indent="-171450">
              <a:buFont typeface="Arial" panose="020B0604020202020204" pitchFamily="34" charset="0"/>
              <a:buChar char="•"/>
            </a:pPr>
            <a:r>
              <a:rPr lang="en-US" b="1" i="0" dirty="0">
                <a:highlight>
                  <a:srgbClr val="FFFF00"/>
                </a:highlight>
              </a:rPr>
              <a:t>Calvinism has the same unfairness as the attitudes expressed by the Jews in Ezekiel’s day</a:t>
            </a:r>
          </a:p>
          <a:p>
            <a:pPr marL="0" lvl="0" indent="0">
              <a:buFont typeface="Arial" panose="020B0604020202020204" pitchFamily="34" charset="0"/>
              <a:buNone/>
            </a:pPr>
            <a:r>
              <a:rPr lang="en-US" b="1" i="0" dirty="0">
                <a:solidFill>
                  <a:srgbClr val="FF0000"/>
                </a:solidFill>
              </a:rPr>
              <a:t>(Ezekiel 18:19), </a:t>
            </a:r>
            <a:r>
              <a:rPr lang="en-US" i="1" dirty="0">
                <a:solidFill>
                  <a:srgbClr val="FF0000"/>
                </a:solidFill>
              </a:rPr>
              <a:t>“Yet you say, ‘Why should the son not bear the guilt of the father?’ Because the son has done what is lawful and right, and has kept all My statutes and observed them, he shall surely live.”</a:t>
            </a:r>
          </a:p>
          <a:p>
            <a:pPr marL="628650" lvl="1" indent="-171450">
              <a:buFont typeface="Arial" panose="020B0604020202020204" pitchFamily="34" charset="0"/>
              <a:buChar char="•"/>
            </a:pPr>
            <a:r>
              <a:rPr lang="en-US" dirty="0"/>
              <a:t>Once saved always saved (The impossibility of apostasy.  P in TULIP acronym, “perseverance of the saints”) is not a FAIR way of thinking!</a:t>
            </a:r>
          </a:p>
          <a:p>
            <a:r>
              <a:rPr lang="en-US" b="1" dirty="0">
                <a:solidFill>
                  <a:srgbClr val="FF0000"/>
                </a:solidFill>
              </a:rPr>
              <a:t>(Ezekiel 18:30-32), </a:t>
            </a:r>
            <a:r>
              <a:rPr lang="en-US" i="1" dirty="0">
                <a:solidFill>
                  <a:srgbClr val="FF0000"/>
                </a:solidFill>
              </a:rPr>
              <a:t>“Therefore I will judge you, O house of Israel, every one according to his ways,” says the Lord God. “Repent, and turn from all your transgressions, so that iniquity will not be your ruin.</a:t>
            </a:r>
            <a:r>
              <a:rPr lang="en-US" i="1" baseline="30000" dirty="0">
                <a:solidFill>
                  <a:srgbClr val="FF0000"/>
                </a:solidFill>
              </a:rPr>
              <a:t> 31</a:t>
            </a:r>
            <a:r>
              <a:rPr lang="en-US" i="1" dirty="0">
                <a:solidFill>
                  <a:srgbClr val="FF0000"/>
                </a:solidFill>
              </a:rPr>
              <a:t> Cast away from you all the transgressions which you have committed, and get yourselves a new heart and a new spirit. For why should you die, O house of Israel?</a:t>
            </a:r>
            <a:r>
              <a:rPr lang="en-US" i="1" baseline="30000" dirty="0">
                <a:solidFill>
                  <a:srgbClr val="FF0000"/>
                </a:solidFill>
              </a:rPr>
              <a:t> 32</a:t>
            </a:r>
            <a:r>
              <a:rPr lang="en-US" i="1" dirty="0">
                <a:solidFill>
                  <a:srgbClr val="FF0000"/>
                </a:solidFill>
              </a:rPr>
              <a:t> For I have no pleasure in the death of one who dies,” says the Lord God. “Therefore turn and live!”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D4C4A-CF1F-42F9-A4F9-1513FD5DD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746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00FF"/>
                </a:highlight>
              </a:rPr>
              <a:t>Conclusion: </a:t>
            </a:r>
          </a:p>
          <a:p>
            <a:pPr marL="171450" indent="-171450">
              <a:buFont typeface="Arial" panose="020B0604020202020204" pitchFamily="34" charset="0"/>
              <a:buChar char="•"/>
            </a:pPr>
            <a:r>
              <a:rPr lang="en-US" b="1" dirty="0">
                <a:highlight>
                  <a:srgbClr val="FFFF00"/>
                </a:highlight>
              </a:rPr>
              <a:t>Our righteous God does not want us to die spiritually! </a:t>
            </a:r>
          </a:p>
          <a:p>
            <a:pPr marL="628650" lvl="1" indent="-171450">
              <a:buFont typeface="Arial" panose="020B0604020202020204" pitchFamily="34" charset="0"/>
              <a:buChar char="•"/>
            </a:pPr>
            <a:r>
              <a:rPr lang="en-US" dirty="0"/>
              <a:t>Jesus has not yet come because He desires us to do what is right and just before Him</a:t>
            </a:r>
          </a:p>
          <a:p>
            <a:pPr marL="0" indent="0">
              <a:buFont typeface="Arial" panose="020B0604020202020204" pitchFamily="34" charset="0"/>
              <a:buNone/>
            </a:pPr>
            <a:r>
              <a:rPr lang="en-US" b="1" dirty="0">
                <a:solidFill>
                  <a:srgbClr val="FF0000"/>
                </a:solidFill>
              </a:rPr>
              <a:t>(2 Peter 3:9), </a:t>
            </a:r>
            <a:r>
              <a:rPr lang="en-US" i="1" dirty="0">
                <a:solidFill>
                  <a:srgbClr val="FF0000"/>
                </a:solidFill>
              </a:rPr>
              <a:t>“The Lord is not slack concerning His promise, as some count slackness, but is longsuffering toward us, not willing that any should perish but that all should come to repentance.”</a:t>
            </a:r>
          </a:p>
          <a:p>
            <a:pPr marL="0" lvl="0" indent="0" algn="ctr">
              <a:buFont typeface="Arial" panose="020B0604020202020204" pitchFamily="34" charset="0"/>
              <a:buNone/>
            </a:pPr>
            <a:endParaRPr lang="en-US" dirty="0"/>
          </a:p>
          <a:p>
            <a:pPr marL="0" lvl="0" indent="0" algn="ctr">
              <a:buFont typeface="Arial" panose="020B0604020202020204" pitchFamily="34" charset="0"/>
              <a:buNone/>
            </a:pPr>
            <a:r>
              <a:rPr lang="en-US" b="1" dirty="0">
                <a:highlight>
                  <a:srgbClr val="00FFFF"/>
                </a:highlight>
              </a:rPr>
              <a:t>The call is to repent, before it is too late!</a:t>
            </a:r>
          </a:p>
          <a:p>
            <a:endParaRPr lang="en-US" b="1" i="0" dirty="0">
              <a:highlight>
                <a:srgbClr val="00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D4C4A-CF1F-42F9-A4F9-1513FD5DD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40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450D-5961-425D-B622-EA7058123F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7B886D-8E37-48CA-A3F2-86F51D811B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6E4482-B9A1-4851-8939-460F432A511B}"/>
              </a:ext>
            </a:extLst>
          </p:cNvPr>
          <p:cNvSpPr>
            <a:spLocks noGrp="1"/>
          </p:cNvSpPr>
          <p:nvPr>
            <p:ph type="dt" sz="half" idx="10"/>
          </p:nvPr>
        </p:nvSpPr>
        <p:spPr/>
        <p:txBody>
          <a:bodyPr/>
          <a:lstStyle/>
          <a:p>
            <a:fld id="{A3765D83-CA75-4065-8E9F-653C5077DC6A}" type="datetimeFigureOut">
              <a:rPr lang="en-US" smtClean="0"/>
              <a:t>11/12/2021</a:t>
            </a:fld>
            <a:endParaRPr lang="en-US"/>
          </a:p>
        </p:txBody>
      </p:sp>
      <p:sp>
        <p:nvSpPr>
          <p:cNvPr id="5" name="Footer Placeholder 4">
            <a:extLst>
              <a:ext uri="{FF2B5EF4-FFF2-40B4-BE49-F238E27FC236}">
                <a16:creationId xmlns:a16="http://schemas.microsoft.com/office/drawing/2014/main" id="{CEBD85E5-AF73-4F39-80F0-15A69E45C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53328-6EE1-45FF-9DA8-1EA4509A6A10}"/>
              </a:ext>
            </a:extLst>
          </p:cNvPr>
          <p:cNvSpPr>
            <a:spLocks noGrp="1"/>
          </p:cNvSpPr>
          <p:nvPr>
            <p:ph type="sldNum" sz="quarter" idx="12"/>
          </p:nvPr>
        </p:nvSpPr>
        <p:spPr/>
        <p:txBody>
          <a:bodyPr/>
          <a:lstStyle/>
          <a:p>
            <a:fld id="{4F44270D-740D-4D18-8212-94BD92B2B584}" type="slidenum">
              <a:rPr lang="en-US" smtClean="0"/>
              <a:t>‹#›</a:t>
            </a:fld>
            <a:endParaRPr lang="en-US"/>
          </a:p>
        </p:txBody>
      </p:sp>
    </p:spTree>
    <p:extLst>
      <p:ext uri="{BB962C8B-B14F-4D97-AF65-F5344CB8AC3E}">
        <p14:creationId xmlns:p14="http://schemas.microsoft.com/office/powerpoint/2010/main" val="237419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6813-2C05-442D-BFDB-A89D8D24E0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5C1AEB-7499-46FD-978B-7731C2E9E4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829CC-D7BA-4DF8-A9AF-40FD97B1054D}"/>
              </a:ext>
            </a:extLst>
          </p:cNvPr>
          <p:cNvSpPr>
            <a:spLocks noGrp="1"/>
          </p:cNvSpPr>
          <p:nvPr>
            <p:ph type="dt" sz="half" idx="10"/>
          </p:nvPr>
        </p:nvSpPr>
        <p:spPr/>
        <p:txBody>
          <a:bodyPr/>
          <a:lstStyle/>
          <a:p>
            <a:fld id="{A3765D83-CA75-4065-8E9F-653C5077DC6A}" type="datetimeFigureOut">
              <a:rPr lang="en-US" smtClean="0"/>
              <a:t>11/12/2021</a:t>
            </a:fld>
            <a:endParaRPr lang="en-US"/>
          </a:p>
        </p:txBody>
      </p:sp>
      <p:sp>
        <p:nvSpPr>
          <p:cNvPr id="5" name="Footer Placeholder 4">
            <a:extLst>
              <a:ext uri="{FF2B5EF4-FFF2-40B4-BE49-F238E27FC236}">
                <a16:creationId xmlns:a16="http://schemas.microsoft.com/office/drawing/2014/main" id="{98CAFAAD-611B-4E31-80C6-0F8D24212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93199-4033-48EA-9EA4-4C3D3C88867A}"/>
              </a:ext>
            </a:extLst>
          </p:cNvPr>
          <p:cNvSpPr>
            <a:spLocks noGrp="1"/>
          </p:cNvSpPr>
          <p:nvPr>
            <p:ph type="sldNum" sz="quarter" idx="12"/>
          </p:nvPr>
        </p:nvSpPr>
        <p:spPr/>
        <p:txBody>
          <a:bodyPr/>
          <a:lstStyle/>
          <a:p>
            <a:fld id="{4F44270D-740D-4D18-8212-94BD92B2B584}" type="slidenum">
              <a:rPr lang="en-US" smtClean="0"/>
              <a:t>‹#›</a:t>
            </a:fld>
            <a:endParaRPr lang="en-US"/>
          </a:p>
        </p:txBody>
      </p:sp>
    </p:spTree>
    <p:extLst>
      <p:ext uri="{BB962C8B-B14F-4D97-AF65-F5344CB8AC3E}">
        <p14:creationId xmlns:p14="http://schemas.microsoft.com/office/powerpoint/2010/main" val="2609089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54504-EEC9-491B-A196-73994A359C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E1C388-996C-49B9-8F6D-0D5CD6D8AC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E2B10-C153-406A-B683-6572CFC1B4AA}"/>
              </a:ext>
            </a:extLst>
          </p:cNvPr>
          <p:cNvSpPr>
            <a:spLocks noGrp="1"/>
          </p:cNvSpPr>
          <p:nvPr>
            <p:ph type="dt" sz="half" idx="10"/>
          </p:nvPr>
        </p:nvSpPr>
        <p:spPr/>
        <p:txBody>
          <a:bodyPr/>
          <a:lstStyle/>
          <a:p>
            <a:fld id="{A3765D83-CA75-4065-8E9F-653C5077DC6A}" type="datetimeFigureOut">
              <a:rPr lang="en-US" smtClean="0"/>
              <a:t>11/12/2021</a:t>
            </a:fld>
            <a:endParaRPr lang="en-US"/>
          </a:p>
        </p:txBody>
      </p:sp>
      <p:sp>
        <p:nvSpPr>
          <p:cNvPr id="5" name="Footer Placeholder 4">
            <a:extLst>
              <a:ext uri="{FF2B5EF4-FFF2-40B4-BE49-F238E27FC236}">
                <a16:creationId xmlns:a16="http://schemas.microsoft.com/office/drawing/2014/main" id="{162C3498-CCD5-44D0-88AF-A00FD851A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1A8CE-1F86-4CF1-BB41-F5A75BD125C0}"/>
              </a:ext>
            </a:extLst>
          </p:cNvPr>
          <p:cNvSpPr>
            <a:spLocks noGrp="1"/>
          </p:cNvSpPr>
          <p:nvPr>
            <p:ph type="sldNum" sz="quarter" idx="12"/>
          </p:nvPr>
        </p:nvSpPr>
        <p:spPr/>
        <p:txBody>
          <a:bodyPr/>
          <a:lstStyle/>
          <a:p>
            <a:fld id="{4F44270D-740D-4D18-8212-94BD92B2B584}" type="slidenum">
              <a:rPr lang="en-US" smtClean="0"/>
              <a:t>‹#›</a:t>
            </a:fld>
            <a:endParaRPr lang="en-US"/>
          </a:p>
        </p:txBody>
      </p:sp>
    </p:spTree>
    <p:extLst>
      <p:ext uri="{BB962C8B-B14F-4D97-AF65-F5344CB8AC3E}">
        <p14:creationId xmlns:p14="http://schemas.microsoft.com/office/powerpoint/2010/main" val="79736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E454-A659-4CA9-9942-7E8FB2CFD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8A9CF6-6AEB-414B-BC24-2A25919CB7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184E5-8A7E-4F21-9409-C7881C24F05F}"/>
              </a:ext>
            </a:extLst>
          </p:cNvPr>
          <p:cNvSpPr>
            <a:spLocks noGrp="1"/>
          </p:cNvSpPr>
          <p:nvPr>
            <p:ph type="dt" sz="half" idx="10"/>
          </p:nvPr>
        </p:nvSpPr>
        <p:spPr/>
        <p:txBody>
          <a:bodyPr/>
          <a:lstStyle/>
          <a:p>
            <a:fld id="{A3765D83-CA75-4065-8E9F-653C5077DC6A}" type="datetimeFigureOut">
              <a:rPr lang="en-US" smtClean="0"/>
              <a:t>11/12/2021</a:t>
            </a:fld>
            <a:endParaRPr lang="en-US"/>
          </a:p>
        </p:txBody>
      </p:sp>
      <p:sp>
        <p:nvSpPr>
          <p:cNvPr id="5" name="Footer Placeholder 4">
            <a:extLst>
              <a:ext uri="{FF2B5EF4-FFF2-40B4-BE49-F238E27FC236}">
                <a16:creationId xmlns:a16="http://schemas.microsoft.com/office/drawing/2014/main" id="{5A4EA9CB-8245-446C-8B32-858C2DB19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CE0DE-E5FA-4B2C-B6BF-CD774380FD74}"/>
              </a:ext>
            </a:extLst>
          </p:cNvPr>
          <p:cNvSpPr>
            <a:spLocks noGrp="1"/>
          </p:cNvSpPr>
          <p:nvPr>
            <p:ph type="sldNum" sz="quarter" idx="12"/>
          </p:nvPr>
        </p:nvSpPr>
        <p:spPr/>
        <p:txBody>
          <a:bodyPr/>
          <a:lstStyle/>
          <a:p>
            <a:fld id="{4F44270D-740D-4D18-8212-94BD92B2B584}" type="slidenum">
              <a:rPr lang="en-US" smtClean="0"/>
              <a:t>‹#›</a:t>
            </a:fld>
            <a:endParaRPr lang="en-US"/>
          </a:p>
        </p:txBody>
      </p:sp>
    </p:spTree>
    <p:extLst>
      <p:ext uri="{BB962C8B-B14F-4D97-AF65-F5344CB8AC3E}">
        <p14:creationId xmlns:p14="http://schemas.microsoft.com/office/powerpoint/2010/main" val="30494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1204-BDBF-44C3-B3D7-FD3E4F0688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04101C-0871-4F2C-A635-34A7C0F8A1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297508-7236-4A71-BC4F-7114FDCED6C0}"/>
              </a:ext>
            </a:extLst>
          </p:cNvPr>
          <p:cNvSpPr>
            <a:spLocks noGrp="1"/>
          </p:cNvSpPr>
          <p:nvPr>
            <p:ph type="dt" sz="half" idx="10"/>
          </p:nvPr>
        </p:nvSpPr>
        <p:spPr/>
        <p:txBody>
          <a:bodyPr/>
          <a:lstStyle/>
          <a:p>
            <a:fld id="{A3765D83-CA75-4065-8E9F-653C5077DC6A}" type="datetimeFigureOut">
              <a:rPr lang="en-US" smtClean="0"/>
              <a:t>11/12/2021</a:t>
            </a:fld>
            <a:endParaRPr lang="en-US"/>
          </a:p>
        </p:txBody>
      </p:sp>
      <p:sp>
        <p:nvSpPr>
          <p:cNvPr id="5" name="Footer Placeholder 4">
            <a:extLst>
              <a:ext uri="{FF2B5EF4-FFF2-40B4-BE49-F238E27FC236}">
                <a16:creationId xmlns:a16="http://schemas.microsoft.com/office/drawing/2014/main" id="{6939F866-BCCA-4D30-A4EC-AD5C2C7B0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2A439-E936-4451-835B-BAAB688F6453}"/>
              </a:ext>
            </a:extLst>
          </p:cNvPr>
          <p:cNvSpPr>
            <a:spLocks noGrp="1"/>
          </p:cNvSpPr>
          <p:nvPr>
            <p:ph type="sldNum" sz="quarter" idx="12"/>
          </p:nvPr>
        </p:nvSpPr>
        <p:spPr/>
        <p:txBody>
          <a:bodyPr/>
          <a:lstStyle/>
          <a:p>
            <a:fld id="{4F44270D-740D-4D18-8212-94BD92B2B584}" type="slidenum">
              <a:rPr lang="en-US" smtClean="0"/>
              <a:t>‹#›</a:t>
            </a:fld>
            <a:endParaRPr lang="en-US"/>
          </a:p>
        </p:txBody>
      </p:sp>
    </p:spTree>
    <p:extLst>
      <p:ext uri="{BB962C8B-B14F-4D97-AF65-F5344CB8AC3E}">
        <p14:creationId xmlns:p14="http://schemas.microsoft.com/office/powerpoint/2010/main" val="43581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F597E-F9FD-4A35-AEC9-AB61919171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733EC-CFCA-48D9-B231-C0C337C2C8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0A7F38-C8E8-4BA4-8C9B-24E51EEBB1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00BF27-3DD3-41F0-A86B-C628AC2E4F47}"/>
              </a:ext>
            </a:extLst>
          </p:cNvPr>
          <p:cNvSpPr>
            <a:spLocks noGrp="1"/>
          </p:cNvSpPr>
          <p:nvPr>
            <p:ph type="dt" sz="half" idx="10"/>
          </p:nvPr>
        </p:nvSpPr>
        <p:spPr/>
        <p:txBody>
          <a:bodyPr/>
          <a:lstStyle/>
          <a:p>
            <a:fld id="{A3765D83-CA75-4065-8E9F-653C5077DC6A}" type="datetimeFigureOut">
              <a:rPr lang="en-US" smtClean="0"/>
              <a:t>11/12/2021</a:t>
            </a:fld>
            <a:endParaRPr lang="en-US"/>
          </a:p>
        </p:txBody>
      </p:sp>
      <p:sp>
        <p:nvSpPr>
          <p:cNvPr id="6" name="Footer Placeholder 5">
            <a:extLst>
              <a:ext uri="{FF2B5EF4-FFF2-40B4-BE49-F238E27FC236}">
                <a16:creationId xmlns:a16="http://schemas.microsoft.com/office/drawing/2014/main" id="{4660C2B5-07C8-4EA0-94EE-5D1FEAF3B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EC251-E8FC-42A5-A3C8-95DA7DF5493A}"/>
              </a:ext>
            </a:extLst>
          </p:cNvPr>
          <p:cNvSpPr>
            <a:spLocks noGrp="1"/>
          </p:cNvSpPr>
          <p:nvPr>
            <p:ph type="sldNum" sz="quarter" idx="12"/>
          </p:nvPr>
        </p:nvSpPr>
        <p:spPr/>
        <p:txBody>
          <a:bodyPr/>
          <a:lstStyle/>
          <a:p>
            <a:fld id="{4F44270D-740D-4D18-8212-94BD92B2B584}" type="slidenum">
              <a:rPr lang="en-US" smtClean="0"/>
              <a:t>‹#›</a:t>
            </a:fld>
            <a:endParaRPr lang="en-US"/>
          </a:p>
        </p:txBody>
      </p:sp>
    </p:spTree>
    <p:extLst>
      <p:ext uri="{BB962C8B-B14F-4D97-AF65-F5344CB8AC3E}">
        <p14:creationId xmlns:p14="http://schemas.microsoft.com/office/powerpoint/2010/main" val="1260295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4133-77E6-478B-9FFA-66921CFAF3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172279-047F-47FE-9DAB-8D9050F104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EF41B6-45CD-4793-A476-08F2F7E3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313DE8-C8F8-4CFE-ACF0-EAD87AC876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C3B7F-7C75-4ECE-90B4-4D079222F8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077911-2AEE-440B-8C52-A54F18697D1B}"/>
              </a:ext>
            </a:extLst>
          </p:cNvPr>
          <p:cNvSpPr>
            <a:spLocks noGrp="1"/>
          </p:cNvSpPr>
          <p:nvPr>
            <p:ph type="dt" sz="half" idx="10"/>
          </p:nvPr>
        </p:nvSpPr>
        <p:spPr/>
        <p:txBody>
          <a:bodyPr/>
          <a:lstStyle/>
          <a:p>
            <a:fld id="{A3765D83-CA75-4065-8E9F-653C5077DC6A}" type="datetimeFigureOut">
              <a:rPr lang="en-US" smtClean="0"/>
              <a:t>11/12/2021</a:t>
            </a:fld>
            <a:endParaRPr lang="en-US"/>
          </a:p>
        </p:txBody>
      </p:sp>
      <p:sp>
        <p:nvSpPr>
          <p:cNvPr id="8" name="Footer Placeholder 7">
            <a:extLst>
              <a:ext uri="{FF2B5EF4-FFF2-40B4-BE49-F238E27FC236}">
                <a16:creationId xmlns:a16="http://schemas.microsoft.com/office/drawing/2014/main" id="{4534D306-75EC-409A-A92F-7119F2319A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999A56-38E6-4B20-BC9A-20EB9F72EA3B}"/>
              </a:ext>
            </a:extLst>
          </p:cNvPr>
          <p:cNvSpPr>
            <a:spLocks noGrp="1"/>
          </p:cNvSpPr>
          <p:nvPr>
            <p:ph type="sldNum" sz="quarter" idx="12"/>
          </p:nvPr>
        </p:nvSpPr>
        <p:spPr/>
        <p:txBody>
          <a:bodyPr/>
          <a:lstStyle/>
          <a:p>
            <a:fld id="{4F44270D-740D-4D18-8212-94BD92B2B584}" type="slidenum">
              <a:rPr lang="en-US" smtClean="0"/>
              <a:t>‹#›</a:t>
            </a:fld>
            <a:endParaRPr lang="en-US"/>
          </a:p>
        </p:txBody>
      </p:sp>
    </p:spTree>
    <p:extLst>
      <p:ext uri="{BB962C8B-B14F-4D97-AF65-F5344CB8AC3E}">
        <p14:creationId xmlns:p14="http://schemas.microsoft.com/office/powerpoint/2010/main" val="403097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FF49-6716-4D0A-A10C-B3EB2E9DF5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938426-0BD1-464E-B867-95A269A3E181}"/>
              </a:ext>
            </a:extLst>
          </p:cNvPr>
          <p:cNvSpPr>
            <a:spLocks noGrp="1"/>
          </p:cNvSpPr>
          <p:nvPr>
            <p:ph type="dt" sz="half" idx="10"/>
          </p:nvPr>
        </p:nvSpPr>
        <p:spPr/>
        <p:txBody>
          <a:bodyPr/>
          <a:lstStyle/>
          <a:p>
            <a:fld id="{A3765D83-CA75-4065-8E9F-653C5077DC6A}" type="datetimeFigureOut">
              <a:rPr lang="en-US" smtClean="0"/>
              <a:t>11/12/2021</a:t>
            </a:fld>
            <a:endParaRPr lang="en-US"/>
          </a:p>
        </p:txBody>
      </p:sp>
      <p:sp>
        <p:nvSpPr>
          <p:cNvPr id="4" name="Footer Placeholder 3">
            <a:extLst>
              <a:ext uri="{FF2B5EF4-FFF2-40B4-BE49-F238E27FC236}">
                <a16:creationId xmlns:a16="http://schemas.microsoft.com/office/drawing/2014/main" id="{EA696EF6-1902-4FD3-A86B-CED5F473A7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921A4F-E18A-42EA-8B49-A5445065B48A}"/>
              </a:ext>
            </a:extLst>
          </p:cNvPr>
          <p:cNvSpPr>
            <a:spLocks noGrp="1"/>
          </p:cNvSpPr>
          <p:nvPr>
            <p:ph type="sldNum" sz="quarter" idx="12"/>
          </p:nvPr>
        </p:nvSpPr>
        <p:spPr/>
        <p:txBody>
          <a:bodyPr/>
          <a:lstStyle/>
          <a:p>
            <a:fld id="{4F44270D-740D-4D18-8212-94BD92B2B584}" type="slidenum">
              <a:rPr lang="en-US" smtClean="0"/>
              <a:t>‹#›</a:t>
            </a:fld>
            <a:endParaRPr lang="en-US"/>
          </a:p>
        </p:txBody>
      </p:sp>
    </p:spTree>
    <p:extLst>
      <p:ext uri="{BB962C8B-B14F-4D97-AF65-F5344CB8AC3E}">
        <p14:creationId xmlns:p14="http://schemas.microsoft.com/office/powerpoint/2010/main" val="1754298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8B5233-0208-435C-B598-F7F35A52ACD2}"/>
              </a:ext>
            </a:extLst>
          </p:cNvPr>
          <p:cNvSpPr>
            <a:spLocks noGrp="1"/>
          </p:cNvSpPr>
          <p:nvPr>
            <p:ph type="dt" sz="half" idx="10"/>
          </p:nvPr>
        </p:nvSpPr>
        <p:spPr/>
        <p:txBody>
          <a:bodyPr/>
          <a:lstStyle/>
          <a:p>
            <a:fld id="{A3765D83-CA75-4065-8E9F-653C5077DC6A}" type="datetimeFigureOut">
              <a:rPr lang="en-US" smtClean="0"/>
              <a:t>11/12/2021</a:t>
            </a:fld>
            <a:endParaRPr lang="en-US"/>
          </a:p>
        </p:txBody>
      </p:sp>
      <p:sp>
        <p:nvSpPr>
          <p:cNvPr id="3" name="Footer Placeholder 2">
            <a:extLst>
              <a:ext uri="{FF2B5EF4-FFF2-40B4-BE49-F238E27FC236}">
                <a16:creationId xmlns:a16="http://schemas.microsoft.com/office/drawing/2014/main" id="{40047306-ABE4-4873-AD41-D11535F366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841ACF-E5C6-460B-B442-E1085C5FA1D4}"/>
              </a:ext>
            </a:extLst>
          </p:cNvPr>
          <p:cNvSpPr>
            <a:spLocks noGrp="1"/>
          </p:cNvSpPr>
          <p:nvPr>
            <p:ph type="sldNum" sz="quarter" idx="12"/>
          </p:nvPr>
        </p:nvSpPr>
        <p:spPr/>
        <p:txBody>
          <a:bodyPr/>
          <a:lstStyle/>
          <a:p>
            <a:fld id="{4F44270D-740D-4D18-8212-94BD92B2B584}" type="slidenum">
              <a:rPr lang="en-US" smtClean="0"/>
              <a:t>‹#›</a:t>
            </a:fld>
            <a:endParaRPr lang="en-US"/>
          </a:p>
        </p:txBody>
      </p:sp>
    </p:spTree>
    <p:extLst>
      <p:ext uri="{BB962C8B-B14F-4D97-AF65-F5344CB8AC3E}">
        <p14:creationId xmlns:p14="http://schemas.microsoft.com/office/powerpoint/2010/main" val="244535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55DAD-F582-4DB6-8CC9-A3A78EEBA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CCF316-065B-440D-B830-009AF467FC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9FD77C-AC17-43E0-A016-F0F7C75C0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D15E69-81EF-4F50-A5EA-A345E07284A1}"/>
              </a:ext>
            </a:extLst>
          </p:cNvPr>
          <p:cNvSpPr>
            <a:spLocks noGrp="1"/>
          </p:cNvSpPr>
          <p:nvPr>
            <p:ph type="dt" sz="half" idx="10"/>
          </p:nvPr>
        </p:nvSpPr>
        <p:spPr/>
        <p:txBody>
          <a:bodyPr/>
          <a:lstStyle/>
          <a:p>
            <a:fld id="{A3765D83-CA75-4065-8E9F-653C5077DC6A}" type="datetimeFigureOut">
              <a:rPr lang="en-US" smtClean="0"/>
              <a:t>11/12/2021</a:t>
            </a:fld>
            <a:endParaRPr lang="en-US"/>
          </a:p>
        </p:txBody>
      </p:sp>
      <p:sp>
        <p:nvSpPr>
          <p:cNvPr id="6" name="Footer Placeholder 5">
            <a:extLst>
              <a:ext uri="{FF2B5EF4-FFF2-40B4-BE49-F238E27FC236}">
                <a16:creationId xmlns:a16="http://schemas.microsoft.com/office/drawing/2014/main" id="{9B0B8706-FDF7-4002-99B7-56E232DE1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C87F9-FCAF-4D27-922D-10939775E851}"/>
              </a:ext>
            </a:extLst>
          </p:cNvPr>
          <p:cNvSpPr>
            <a:spLocks noGrp="1"/>
          </p:cNvSpPr>
          <p:nvPr>
            <p:ph type="sldNum" sz="quarter" idx="12"/>
          </p:nvPr>
        </p:nvSpPr>
        <p:spPr/>
        <p:txBody>
          <a:bodyPr/>
          <a:lstStyle/>
          <a:p>
            <a:fld id="{4F44270D-740D-4D18-8212-94BD92B2B584}" type="slidenum">
              <a:rPr lang="en-US" smtClean="0"/>
              <a:t>‹#›</a:t>
            </a:fld>
            <a:endParaRPr lang="en-US"/>
          </a:p>
        </p:txBody>
      </p:sp>
    </p:spTree>
    <p:extLst>
      <p:ext uri="{BB962C8B-B14F-4D97-AF65-F5344CB8AC3E}">
        <p14:creationId xmlns:p14="http://schemas.microsoft.com/office/powerpoint/2010/main" val="219644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51DD-F33D-4A43-9CC5-9E07C080B0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2557DE-F773-469F-8C4A-5A774DEAA9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79ACAF-14BA-4BA1-A19D-A647E201C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806580-9E4F-46E9-97F2-58D5812D3357}"/>
              </a:ext>
            </a:extLst>
          </p:cNvPr>
          <p:cNvSpPr>
            <a:spLocks noGrp="1"/>
          </p:cNvSpPr>
          <p:nvPr>
            <p:ph type="dt" sz="half" idx="10"/>
          </p:nvPr>
        </p:nvSpPr>
        <p:spPr/>
        <p:txBody>
          <a:bodyPr/>
          <a:lstStyle/>
          <a:p>
            <a:fld id="{A3765D83-CA75-4065-8E9F-653C5077DC6A}" type="datetimeFigureOut">
              <a:rPr lang="en-US" smtClean="0"/>
              <a:t>11/12/2021</a:t>
            </a:fld>
            <a:endParaRPr lang="en-US"/>
          </a:p>
        </p:txBody>
      </p:sp>
      <p:sp>
        <p:nvSpPr>
          <p:cNvPr id="6" name="Footer Placeholder 5">
            <a:extLst>
              <a:ext uri="{FF2B5EF4-FFF2-40B4-BE49-F238E27FC236}">
                <a16:creationId xmlns:a16="http://schemas.microsoft.com/office/drawing/2014/main" id="{76D62E51-5441-4DE8-B291-8F5437FA8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5AD03-5150-4A7E-8A01-57B0E2DFDEC7}"/>
              </a:ext>
            </a:extLst>
          </p:cNvPr>
          <p:cNvSpPr>
            <a:spLocks noGrp="1"/>
          </p:cNvSpPr>
          <p:nvPr>
            <p:ph type="sldNum" sz="quarter" idx="12"/>
          </p:nvPr>
        </p:nvSpPr>
        <p:spPr/>
        <p:txBody>
          <a:bodyPr/>
          <a:lstStyle/>
          <a:p>
            <a:fld id="{4F44270D-740D-4D18-8212-94BD92B2B584}" type="slidenum">
              <a:rPr lang="en-US" smtClean="0"/>
              <a:t>‹#›</a:t>
            </a:fld>
            <a:endParaRPr lang="en-US"/>
          </a:p>
        </p:txBody>
      </p:sp>
    </p:spTree>
    <p:extLst>
      <p:ext uri="{BB962C8B-B14F-4D97-AF65-F5344CB8AC3E}">
        <p14:creationId xmlns:p14="http://schemas.microsoft.com/office/powerpoint/2010/main" val="414863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294262-13CB-4597-B8FC-848B2681C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D90844-C094-441B-8C0B-581D17624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11BD4-FD7A-423A-A813-CD28947953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65D83-CA75-4065-8E9F-653C5077DC6A}" type="datetimeFigureOut">
              <a:rPr lang="en-US" smtClean="0"/>
              <a:t>11/12/2021</a:t>
            </a:fld>
            <a:endParaRPr lang="en-US"/>
          </a:p>
        </p:txBody>
      </p:sp>
      <p:sp>
        <p:nvSpPr>
          <p:cNvPr id="5" name="Footer Placeholder 4">
            <a:extLst>
              <a:ext uri="{FF2B5EF4-FFF2-40B4-BE49-F238E27FC236}">
                <a16:creationId xmlns:a16="http://schemas.microsoft.com/office/drawing/2014/main" id="{EA887C74-4BBF-46A8-A7AC-3AFE49F4D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DF6D5A-85C8-4ABB-9494-D2243E8FBB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4270D-740D-4D18-8212-94BD92B2B584}" type="slidenum">
              <a:rPr lang="en-US" smtClean="0"/>
              <a:t>‹#›</a:t>
            </a:fld>
            <a:endParaRPr lang="en-US"/>
          </a:p>
        </p:txBody>
      </p:sp>
    </p:spTree>
    <p:extLst>
      <p:ext uri="{BB962C8B-B14F-4D97-AF65-F5344CB8AC3E}">
        <p14:creationId xmlns:p14="http://schemas.microsoft.com/office/powerpoint/2010/main" val="360299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F955-AEE1-456C-AE69-50305AC55655}"/>
              </a:ext>
            </a:extLst>
          </p:cNvPr>
          <p:cNvSpPr>
            <a:spLocks noGrp="1"/>
          </p:cNvSpPr>
          <p:nvPr>
            <p:ph type="ctrTitle"/>
          </p:nvPr>
        </p:nvSpPr>
        <p:spPr>
          <a:xfrm>
            <a:off x="600174" y="834271"/>
            <a:ext cx="4678836" cy="4180789"/>
          </a:xfrm>
        </p:spPr>
        <p:txBody>
          <a:bodyPr anchor="t">
            <a:normAutofit/>
          </a:bodyPr>
          <a:lstStyle/>
          <a:p>
            <a:r>
              <a:rPr lang="en-US" sz="8800" dirty="0">
                <a:latin typeface="Qebab Shadow FFP" panose="020B0503040000020003" pitchFamily="34" charset="0"/>
              </a:rPr>
              <a:t>What</a:t>
            </a:r>
            <a:br>
              <a:rPr lang="en-US" sz="8800" dirty="0">
                <a:latin typeface="Qebab Shadow FFP" panose="020B0503040000020003" pitchFamily="34" charset="0"/>
              </a:rPr>
            </a:br>
            <a:r>
              <a:rPr lang="en-US" sz="8800" dirty="0">
                <a:latin typeface="Qebab Shadow FFP" panose="020B0503040000020003" pitchFamily="34" charset="0"/>
              </a:rPr>
              <a:t>is</a:t>
            </a:r>
            <a:br>
              <a:rPr lang="en-US" sz="8800" dirty="0">
                <a:latin typeface="Qebab Shadow FFP" panose="020B0503040000020003" pitchFamily="34" charset="0"/>
              </a:rPr>
            </a:br>
            <a:r>
              <a:rPr lang="en-US" sz="8800" dirty="0">
                <a:latin typeface="Qebab Shadow FFP" panose="020B0503040000020003" pitchFamily="34" charset="0"/>
              </a:rPr>
              <a:t>Fair?</a:t>
            </a:r>
          </a:p>
        </p:txBody>
      </p:sp>
      <p:sp>
        <p:nvSpPr>
          <p:cNvPr id="3" name="Subtitle 2">
            <a:extLst>
              <a:ext uri="{FF2B5EF4-FFF2-40B4-BE49-F238E27FC236}">
                <a16:creationId xmlns:a16="http://schemas.microsoft.com/office/drawing/2014/main" id="{CE788DC3-4B9D-42FC-AC0E-14A58B208047}"/>
              </a:ext>
            </a:extLst>
          </p:cNvPr>
          <p:cNvSpPr>
            <a:spLocks noGrp="1"/>
          </p:cNvSpPr>
          <p:nvPr>
            <p:ph type="subTitle" idx="1"/>
          </p:nvPr>
        </p:nvSpPr>
        <p:spPr>
          <a:xfrm>
            <a:off x="470555" y="5326144"/>
            <a:ext cx="4808455" cy="817775"/>
          </a:xfrm>
        </p:spPr>
        <p:txBody>
          <a:bodyPr>
            <a:noAutofit/>
          </a:bodyPr>
          <a:lstStyle/>
          <a:p>
            <a:r>
              <a:rPr lang="en-US" sz="5400" b="1" dirty="0"/>
              <a:t>Ezekiel 18</a:t>
            </a:r>
          </a:p>
        </p:txBody>
      </p:sp>
      <p:pic>
        <p:nvPicPr>
          <p:cNvPr id="7" name="Graphic 6">
            <a:extLst>
              <a:ext uri="{FF2B5EF4-FFF2-40B4-BE49-F238E27FC236}">
                <a16:creationId xmlns:a16="http://schemas.microsoft.com/office/drawing/2014/main" id="{4EBEB843-92E5-4AEF-B270-9FF9667C4F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6465" y="480979"/>
            <a:ext cx="5834980" cy="5834980"/>
          </a:xfrm>
          <a:prstGeom prst="rect">
            <a:avLst/>
          </a:prstGeom>
        </p:spPr>
      </p:pic>
    </p:spTree>
    <p:extLst>
      <p:ext uri="{BB962C8B-B14F-4D97-AF65-F5344CB8AC3E}">
        <p14:creationId xmlns:p14="http://schemas.microsoft.com/office/powerpoint/2010/main" val="36582115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F955-AEE1-456C-AE69-50305AC55655}"/>
              </a:ext>
            </a:extLst>
          </p:cNvPr>
          <p:cNvSpPr>
            <a:spLocks noGrp="1"/>
          </p:cNvSpPr>
          <p:nvPr>
            <p:ph type="ctrTitle"/>
          </p:nvPr>
        </p:nvSpPr>
        <p:spPr>
          <a:xfrm>
            <a:off x="400668" y="285632"/>
            <a:ext cx="8942837" cy="1942179"/>
          </a:xfrm>
        </p:spPr>
        <p:txBody>
          <a:bodyPr anchor="t">
            <a:normAutofit/>
          </a:bodyPr>
          <a:lstStyle/>
          <a:p>
            <a:pPr algn="l"/>
            <a:r>
              <a:rPr lang="en-US" sz="6600" dirty="0">
                <a:latin typeface="Qebab Shadow FFP" panose="020B0503040000020003" pitchFamily="34" charset="0"/>
              </a:rPr>
              <a:t>All Souls</a:t>
            </a:r>
            <a:br>
              <a:rPr lang="en-US" sz="6600" dirty="0">
                <a:latin typeface="Qebab Shadow FFP" panose="020B0503040000020003" pitchFamily="34" charset="0"/>
              </a:rPr>
            </a:br>
            <a:r>
              <a:rPr lang="en-US" sz="6600" dirty="0">
                <a:latin typeface="Qebab Shadow FFP" panose="020B0503040000020003" pitchFamily="34" charset="0"/>
              </a:rPr>
              <a:t>Belong to God</a:t>
            </a:r>
          </a:p>
        </p:txBody>
      </p:sp>
      <p:sp>
        <p:nvSpPr>
          <p:cNvPr id="3" name="Subtitle 2">
            <a:extLst>
              <a:ext uri="{FF2B5EF4-FFF2-40B4-BE49-F238E27FC236}">
                <a16:creationId xmlns:a16="http://schemas.microsoft.com/office/drawing/2014/main" id="{CE788DC3-4B9D-42FC-AC0E-14A58B208047}"/>
              </a:ext>
            </a:extLst>
          </p:cNvPr>
          <p:cNvSpPr>
            <a:spLocks noGrp="1"/>
          </p:cNvSpPr>
          <p:nvPr>
            <p:ph type="subTitle" idx="1"/>
          </p:nvPr>
        </p:nvSpPr>
        <p:spPr>
          <a:xfrm>
            <a:off x="470555" y="2527070"/>
            <a:ext cx="11284140" cy="4066076"/>
          </a:xfrm>
        </p:spPr>
        <p:txBody>
          <a:bodyPr>
            <a:noAutofit/>
          </a:bodyPr>
          <a:lstStyle/>
          <a:p>
            <a:r>
              <a:rPr lang="en-US" sz="5400" b="1" dirty="0"/>
              <a:t>Ezekiel 18:4</a:t>
            </a:r>
          </a:p>
          <a:p>
            <a:r>
              <a:rPr lang="en-US" sz="4400" b="1" dirty="0"/>
              <a:t>God has no respect for one man above another</a:t>
            </a:r>
          </a:p>
          <a:p>
            <a:r>
              <a:rPr lang="en-US" sz="4000" dirty="0"/>
              <a:t>Acts 10:34-35</a:t>
            </a:r>
          </a:p>
          <a:p>
            <a:r>
              <a:rPr lang="en-US" sz="4400" b="1" dirty="0"/>
              <a:t>Therefore, God rules with equity!</a:t>
            </a:r>
          </a:p>
          <a:p>
            <a:r>
              <a:rPr lang="en-US" sz="4000" dirty="0"/>
              <a:t>Colossians 3:25; Acts 10:34-35</a:t>
            </a:r>
          </a:p>
          <a:p>
            <a:endParaRPr lang="en-US" sz="4400" b="1" dirty="0"/>
          </a:p>
        </p:txBody>
      </p:sp>
      <p:pic>
        <p:nvPicPr>
          <p:cNvPr id="7" name="Graphic 6">
            <a:extLst>
              <a:ext uri="{FF2B5EF4-FFF2-40B4-BE49-F238E27FC236}">
                <a16:creationId xmlns:a16="http://schemas.microsoft.com/office/drawing/2014/main" id="{4EBEB843-92E5-4AEF-B270-9FF9667C4F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6137" y="264854"/>
            <a:ext cx="2128558" cy="2128558"/>
          </a:xfrm>
          <a:prstGeom prst="rect">
            <a:avLst/>
          </a:prstGeom>
        </p:spPr>
      </p:pic>
    </p:spTree>
    <p:extLst>
      <p:ext uri="{BB962C8B-B14F-4D97-AF65-F5344CB8AC3E}">
        <p14:creationId xmlns:p14="http://schemas.microsoft.com/office/powerpoint/2010/main" val="18603034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F955-AEE1-456C-AE69-50305AC55655}"/>
              </a:ext>
            </a:extLst>
          </p:cNvPr>
          <p:cNvSpPr>
            <a:spLocks noGrp="1"/>
          </p:cNvSpPr>
          <p:nvPr>
            <p:ph type="ctrTitle"/>
          </p:nvPr>
        </p:nvSpPr>
        <p:spPr>
          <a:xfrm>
            <a:off x="400668" y="219130"/>
            <a:ext cx="8942837" cy="1942179"/>
          </a:xfrm>
        </p:spPr>
        <p:txBody>
          <a:bodyPr anchor="t">
            <a:normAutofit/>
          </a:bodyPr>
          <a:lstStyle/>
          <a:p>
            <a:pPr algn="l"/>
            <a:r>
              <a:rPr lang="en-US" sz="6600" dirty="0">
                <a:latin typeface="Qebab Shadow FFP" panose="020B0503040000020003" pitchFamily="34" charset="0"/>
              </a:rPr>
              <a:t>The Soul Who</a:t>
            </a:r>
            <a:br>
              <a:rPr lang="en-US" sz="6600" dirty="0">
                <a:latin typeface="Qebab Shadow FFP" panose="020B0503040000020003" pitchFamily="34" charset="0"/>
              </a:rPr>
            </a:br>
            <a:r>
              <a:rPr lang="en-US" sz="6600" dirty="0">
                <a:latin typeface="Qebab Shadow FFP" panose="020B0503040000020003" pitchFamily="34" charset="0"/>
              </a:rPr>
              <a:t>Sins Shall Die</a:t>
            </a:r>
          </a:p>
        </p:txBody>
      </p:sp>
      <p:sp>
        <p:nvSpPr>
          <p:cNvPr id="3" name="Subtitle 2">
            <a:extLst>
              <a:ext uri="{FF2B5EF4-FFF2-40B4-BE49-F238E27FC236}">
                <a16:creationId xmlns:a16="http://schemas.microsoft.com/office/drawing/2014/main" id="{CE788DC3-4B9D-42FC-AC0E-14A58B208047}"/>
              </a:ext>
            </a:extLst>
          </p:cNvPr>
          <p:cNvSpPr>
            <a:spLocks noGrp="1"/>
          </p:cNvSpPr>
          <p:nvPr>
            <p:ph type="subTitle" idx="1"/>
          </p:nvPr>
        </p:nvSpPr>
        <p:spPr>
          <a:xfrm>
            <a:off x="470555" y="2527070"/>
            <a:ext cx="11284140" cy="4066076"/>
          </a:xfrm>
        </p:spPr>
        <p:txBody>
          <a:bodyPr>
            <a:noAutofit/>
          </a:bodyPr>
          <a:lstStyle/>
          <a:p>
            <a:r>
              <a:rPr lang="en-US" sz="5400" b="1" dirty="0"/>
              <a:t>Ezekiel 18:4,13,18</a:t>
            </a:r>
          </a:p>
          <a:p>
            <a:r>
              <a:rPr lang="en-US" sz="4400" b="1" dirty="0"/>
              <a:t>The wages of sin is death</a:t>
            </a:r>
          </a:p>
          <a:p>
            <a:r>
              <a:rPr lang="en-US" sz="4000" dirty="0"/>
              <a:t>Romans 6:23</a:t>
            </a:r>
          </a:p>
          <a:p>
            <a:r>
              <a:rPr lang="en-US" sz="4400" b="1" dirty="0"/>
              <a:t>Sin separates us from God</a:t>
            </a:r>
          </a:p>
          <a:p>
            <a:r>
              <a:rPr lang="en-US" sz="4000" dirty="0"/>
              <a:t>Isaiah 59:1-2</a:t>
            </a:r>
          </a:p>
          <a:p>
            <a:endParaRPr lang="en-US" sz="4400" b="1" dirty="0"/>
          </a:p>
        </p:txBody>
      </p:sp>
      <p:pic>
        <p:nvPicPr>
          <p:cNvPr id="7" name="Graphic 6">
            <a:extLst>
              <a:ext uri="{FF2B5EF4-FFF2-40B4-BE49-F238E27FC236}">
                <a16:creationId xmlns:a16="http://schemas.microsoft.com/office/drawing/2014/main" id="{4EBEB843-92E5-4AEF-B270-9FF9667C4F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6137" y="264854"/>
            <a:ext cx="2128558" cy="2128558"/>
          </a:xfrm>
          <a:prstGeom prst="rect">
            <a:avLst/>
          </a:prstGeom>
        </p:spPr>
      </p:pic>
    </p:spTree>
    <p:extLst>
      <p:ext uri="{BB962C8B-B14F-4D97-AF65-F5344CB8AC3E}">
        <p14:creationId xmlns:p14="http://schemas.microsoft.com/office/powerpoint/2010/main" val="42479490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F955-AEE1-456C-AE69-50305AC55655}"/>
              </a:ext>
            </a:extLst>
          </p:cNvPr>
          <p:cNvSpPr>
            <a:spLocks noGrp="1"/>
          </p:cNvSpPr>
          <p:nvPr>
            <p:ph type="ctrTitle"/>
          </p:nvPr>
        </p:nvSpPr>
        <p:spPr>
          <a:xfrm>
            <a:off x="400668" y="219130"/>
            <a:ext cx="8942837" cy="1942179"/>
          </a:xfrm>
        </p:spPr>
        <p:txBody>
          <a:bodyPr anchor="t">
            <a:normAutofit/>
          </a:bodyPr>
          <a:lstStyle/>
          <a:p>
            <a:pPr algn="l"/>
            <a:r>
              <a:rPr lang="en-US" sz="6600" dirty="0">
                <a:latin typeface="Qebab Shadow FFP" panose="020B0503040000020003" pitchFamily="34" charset="0"/>
              </a:rPr>
              <a:t>The Just Man</a:t>
            </a:r>
            <a:br>
              <a:rPr lang="en-US" sz="6600" dirty="0">
                <a:latin typeface="Qebab Shadow FFP" panose="020B0503040000020003" pitchFamily="34" charset="0"/>
              </a:rPr>
            </a:br>
            <a:r>
              <a:rPr lang="en-US" sz="6600" dirty="0">
                <a:latin typeface="Qebab Shadow FFP" panose="020B0503040000020003" pitchFamily="34" charset="0"/>
              </a:rPr>
              <a:t>Shall Live</a:t>
            </a:r>
          </a:p>
        </p:txBody>
      </p:sp>
      <p:sp>
        <p:nvSpPr>
          <p:cNvPr id="3" name="Subtitle 2">
            <a:extLst>
              <a:ext uri="{FF2B5EF4-FFF2-40B4-BE49-F238E27FC236}">
                <a16:creationId xmlns:a16="http://schemas.microsoft.com/office/drawing/2014/main" id="{CE788DC3-4B9D-42FC-AC0E-14A58B208047}"/>
              </a:ext>
            </a:extLst>
          </p:cNvPr>
          <p:cNvSpPr>
            <a:spLocks noGrp="1"/>
          </p:cNvSpPr>
          <p:nvPr>
            <p:ph type="subTitle" idx="1"/>
          </p:nvPr>
        </p:nvSpPr>
        <p:spPr>
          <a:xfrm>
            <a:off x="470555" y="2527070"/>
            <a:ext cx="11284140" cy="4066076"/>
          </a:xfrm>
        </p:spPr>
        <p:txBody>
          <a:bodyPr>
            <a:noAutofit/>
          </a:bodyPr>
          <a:lstStyle/>
          <a:p>
            <a:r>
              <a:rPr lang="en-US" sz="5400" b="1" dirty="0"/>
              <a:t>Ezekiel 18:9,17</a:t>
            </a:r>
          </a:p>
          <a:p>
            <a:r>
              <a:rPr lang="en-US" sz="4400" b="1" dirty="0"/>
              <a:t>God promises blessings to the righteous</a:t>
            </a:r>
          </a:p>
          <a:p>
            <a:r>
              <a:rPr lang="en-US" sz="4000" dirty="0"/>
              <a:t>Matthew 6:33</a:t>
            </a:r>
          </a:p>
          <a:p>
            <a:r>
              <a:rPr lang="en-US" sz="4400" b="1" dirty="0"/>
              <a:t>It is God Who defines what righteousness is</a:t>
            </a:r>
          </a:p>
          <a:p>
            <a:r>
              <a:rPr lang="en-US" sz="4000" dirty="0"/>
              <a:t>Romans 1:16-17</a:t>
            </a:r>
          </a:p>
          <a:p>
            <a:endParaRPr lang="en-US" sz="4400" b="1" dirty="0"/>
          </a:p>
        </p:txBody>
      </p:sp>
      <p:pic>
        <p:nvPicPr>
          <p:cNvPr id="7" name="Graphic 6">
            <a:extLst>
              <a:ext uri="{FF2B5EF4-FFF2-40B4-BE49-F238E27FC236}">
                <a16:creationId xmlns:a16="http://schemas.microsoft.com/office/drawing/2014/main" id="{4EBEB843-92E5-4AEF-B270-9FF9667C4F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6137" y="264854"/>
            <a:ext cx="2128558" cy="2128558"/>
          </a:xfrm>
          <a:prstGeom prst="rect">
            <a:avLst/>
          </a:prstGeom>
        </p:spPr>
      </p:pic>
    </p:spTree>
    <p:extLst>
      <p:ext uri="{BB962C8B-B14F-4D97-AF65-F5344CB8AC3E}">
        <p14:creationId xmlns:p14="http://schemas.microsoft.com/office/powerpoint/2010/main" val="14209670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F955-AEE1-456C-AE69-50305AC55655}"/>
              </a:ext>
            </a:extLst>
          </p:cNvPr>
          <p:cNvSpPr>
            <a:spLocks noGrp="1"/>
          </p:cNvSpPr>
          <p:nvPr>
            <p:ph type="ctrTitle"/>
          </p:nvPr>
        </p:nvSpPr>
        <p:spPr>
          <a:xfrm>
            <a:off x="400668" y="219130"/>
            <a:ext cx="8942837" cy="1942179"/>
          </a:xfrm>
        </p:spPr>
        <p:txBody>
          <a:bodyPr anchor="t">
            <a:normAutofit/>
          </a:bodyPr>
          <a:lstStyle/>
          <a:p>
            <a:pPr algn="l"/>
            <a:r>
              <a:rPr lang="en-US" sz="6600" dirty="0">
                <a:latin typeface="Qebab Shadow FFP" panose="020B0503040000020003" pitchFamily="34" charset="0"/>
              </a:rPr>
              <a:t>Sin is Not Inherited</a:t>
            </a:r>
          </a:p>
        </p:txBody>
      </p:sp>
      <p:sp>
        <p:nvSpPr>
          <p:cNvPr id="3" name="Subtitle 2">
            <a:extLst>
              <a:ext uri="{FF2B5EF4-FFF2-40B4-BE49-F238E27FC236}">
                <a16:creationId xmlns:a16="http://schemas.microsoft.com/office/drawing/2014/main" id="{CE788DC3-4B9D-42FC-AC0E-14A58B208047}"/>
              </a:ext>
            </a:extLst>
          </p:cNvPr>
          <p:cNvSpPr>
            <a:spLocks noGrp="1"/>
          </p:cNvSpPr>
          <p:nvPr>
            <p:ph type="subTitle" idx="1"/>
          </p:nvPr>
        </p:nvSpPr>
        <p:spPr>
          <a:xfrm>
            <a:off x="470555" y="2527070"/>
            <a:ext cx="11284140" cy="4066076"/>
          </a:xfrm>
        </p:spPr>
        <p:txBody>
          <a:bodyPr>
            <a:noAutofit/>
          </a:bodyPr>
          <a:lstStyle/>
          <a:p>
            <a:r>
              <a:rPr lang="en-US" sz="5400" b="1" dirty="0"/>
              <a:t>Ezekiel 18:19</a:t>
            </a:r>
          </a:p>
          <a:p>
            <a:r>
              <a:rPr lang="en-US" sz="4400" b="1" dirty="0"/>
              <a:t>We are responsible for our own actions</a:t>
            </a:r>
          </a:p>
          <a:p>
            <a:r>
              <a:rPr lang="en-US" sz="4000" dirty="0"/>
              <a:t>(18:19-20); 2 Corinthians 5:10</a:t>
            </a:r>
          </a:p>
          <a:p>
            <a:r>
              <a:rPr lang="en-US" sz="4400" b="1" dirty="0"/>
              <a:t>Exigent circumstances do not cancel guilt</a:t>
            </a:r>
          </a:p>
          <a:p>
            <a:r>
              <a:rPr lang="en-US" sz="4000" dirty="0"/>
              <a:t>Proverbs 16:2</a:t>
            </a:r>
          </a:p>
          <a:p>
            <a:endParaRPr lang="en-US" sz="4400" b="1" dirty="0"/>
          </a:p>
        </p:txBody>
      </p:sp>
      <p:pic>
        <p:nvPicPr>
          <p:cNvPr id="7" name="Graphic 6">
            <a:extLst>
              <a:ext uri="{FF2B5EF4-FFF2-40B4-BE49-F238E27FC236}">
                <a16:creationId xmlns:a16="http://schemas.microsoft.com/office/drawing/2014/main" id="{4EBEB843-92E5-4AEF-B270-9FF9667C4F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6137" y="264854"/>
            <a:ext cx="2128558" cy="2128558"/>
          </a:xfrm>
          <a:prstGeom prst="rect">
            <a:avLst/>
          </a:prstGeom>
        </p:spPr>
      </p:pic>
    </p:spTree>
    <p:extLst>
      <p:ext uri="{BB962C8B-B14F-4D97-AF65-F5344CB8AC3E}">
        <p14:creationId xmlns:p14="http://schemas.microsoft.com/office/powerpoint/2010/main" val="40734641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F955-AEE1-456C-AE69-50305AC55655}"/>
              </a:ext>
            </a:extLst>
          </p:cNvPr>
          <p:cNvSpPr>
            <a:spLocks noGrp="1"/>
          </p:cNvSpPr>
          <p:nvPr>
            <p:ph type="ctrTitle"/>
          </p:nvPr>
        </p:nvSpPr>
        <p:spPr>
          <a:xfrm>
            <a:off x="400668" y="219130"/>
            <a:ext cx="8942837" cy="1942179"/>
          </a:xfrm>
        </p:spPr>
        <p:txBody>
          <a:bodyPr anchor="t">
            <a:normAutofit/>
          </a:bodyPr>
          <a:lstStyle/>
          <a:p>
            <a:pPr algn="l"/>
            <a:r>
              <a:rPr lang="en-US" sz="6600" dirty="0">
                <a:latin typeface="Qebab Shadow FFP" panose="020B0503040000020003" pitchFamily="34" charset="0"/>
              </a:rPr>
              <a:t>Repentance Brings</a:t>
            </a:r>
            <a:br>
              <a:rPr lang="en-US" sz="6600" dirty="0">
                <a:latin typeface="Qebab Shadow FFP" panose="020B0503040000020003" pitchFamily="34" charset="0"/>
              </a:rPr>
            </a:br>
            <a:r>
              <a:rPr lang="en-US" sz="6600" dirty="0">
                <a:latin typeface="Qebab Shadow FFP" panose="020B0503040000020003" pitchFamily="34" charset="0"/>
              </a:rPr>
              <a:t>Salvation</a:t>
            </a:r>
          </a:p>
        </p:txBody>
      </p:sp>
      <p:sp>
        <p:nvSpPr>
          <p:cNvPr id="3" name="Subtitle 2">
            <a:extLst>
              <a:ext uri="{FF2B5EF4-FFF2-40B4-BE49-F238E27FC236}">
                <a16:creationId xmlns:a16="http://schemas.microsoft.com/office/drawing/2014/main" id="{CE788DC3-4B9D-42FC-AC0E-14A58B208047}"/>
              </a:ext>
            </a:extLst>
          </p:cNvPr>
          <p:cNvSpPr>
            <a:spLocks noGrp="1"/>
          </p:cNvSpPr>
          <p:nvPr>
            <p:ph type="subTitle" idx="1"/>
          </p:nvPr>
        </p:nvSpPr>
        <p:spPr>
          <a:xfrm>
            <a:off x="470555" y="2527070"/>
            <a:ext cx="11284140" cy="4066076"/>
          </a:xfrm>
        </p:spPr>
        <p:txBody>
          <a:bodyPr>
            <a:noAutofit/>
          </a:bodyPr>
          <a:lstStyle/>
          <a:p>
            <a:r>
              <a:rPr lang="en-US" sz="5400" b="1" dirty="0"/>
              <a:t>Ezekiel 18:21-23,27-28</a:t>
            </a:r>
          </a:p>
          <a:p>
            <a:r>
              <a:rPr lang="en-US" sz="4400" b="1" dirty="0"/>
              <a:t>Repentance is a turning!</a:t>
            </a:r>
          </a:p>
          <a:p>
            <a:r>
              <a:rPr lang="en-US" sz="4000" dirty="0"/>
              <a:t>Acts 26:19-20</a:t>
            </a:r>
          </a:p>
          <a:p>
            <a:r>
              <a:rPr lang="en-US" sz="4400" b="1" dirty="0"/>
              <a:t>Today, we must repent to be saved</a:t>
            </a:r>
          </a:p>
          <a:p>
            <a:r>
              <a:rPr lang="en-US" sz="4000" dirty="0"/>
              <a:t>Luke 13:3; Acts 2:38</a:t>
            </a:r>
          </a:p>
          <a:p>
            <a:endParaRPr lang="en-US" sz="4400" b="1" dirty="0"/>
          </a:p>
        </p:txBody>
      </p:sp>
      <p:pic>
        <p:nvPicPr>
          <p:cNvPr id="7" name="Graphic 6">
            <a:extLst>
              <a:ext uri="{FF2B5EF4-FFF2-40B4-BE49-F238E27FC236}">
                <a16:creationId xmlns:a16="http://schemas.microsoft.com/office/drawing/2014/main" id="{4EBEB843-92E5-4AEF-B270-9FF9667C4F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6137" y="264854"/>
            <a:ext cx="2128558" cy="2128558"/>
          </a:xfrm>
          <a:prstGeom prst="rect">
            <a:avLst/>
          </a:prstGeom>
        </p:spPr>
      </p:pic>
    </p:spTree>
    <p:extLst>
      <p:ext uri="{BB962C8B-B14F-4D97-AF65-F5344CB8AC3E}">
        <p14:creationId xmlns:p14="http://schemas.microsoft.com/office/powerpoint/2010/main" val="247798062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F955-AEE1-456C-AE69-50305AC55655}"/>
              </a:ext>
            </a:extLst>
          </p:cNvPr>
          <p:cNvSpPr>
            <a:spLocks noGrp="1"/>
          </p:cNvSpPr>
          <p:nvPr>
            <p:ph type="ctrTitle"/>
          </p:nvPr>
        </p:nvSpPr>
        <p:spPr>
          <a:xfrm>
            <a:off x="400668" y="219130"/>
            <a:ext cx="8942837" cy="1942179"/>
          </a:xfrm>
        </p:spPr>
        <p:txBody>
          <a:bodyPr anchor="t">
            <a:normAutofit/>
          </a:bodyPr>
          <a:lstStyle/>
          <a:p>
            <a:pPr algn="l"/>
            <a:r>
              <a:rPr lang="en-US" sz="6600" dirty="0">
                <a:latin typeface="Qebab Shadow FFP" panose="020B0503040000020003" pitchFamily="34" charset="0"/>
              </a:rPr>
              <a:t>Apostasy Brings</a:t>
            </a:r>
            <a:br>
              <a:rPr lang="en-US" sz="6600" dirty="0">
                <a:latin typeface="Qebab Shadow FFP" panose="020B0503040000020003" pitchFamily="34" charset="0"/>
              </a:rPr>
            </a:br>
            <a:r>
              <a:rPr lang="en-US" sz="6600" dirty="0">
                <a:latin typeface="Qebab Shadow FFP" panose="020B0503040000020003" pitchFamily="34" charset="0"/>
              </a:rPr>
              <a:t>Condemnation</a:t>
            </a:r>
          </a:p>
        </p:txBody>
      </p:sp>
      <p:sp>
        <p:nvSpPr>
          <p:cNvPr id="3" name="Subtitle 2">
            <a:extLst>
              <a:ext uri="{FF2B5EF4-FFF2-40B4-BE49-F238E27FC236}">
                <a16:creationId xmlns:a16="http://schemas.microsoft.com/office/drawing/2014/main" id="{CE788DC3-4B9D-42FC-AC0E-14A58B208047}"/>
              </a:ext>
            </a:extLst>
          </p:cNvPr>
          <p:cNvSpPr>
            <a:spLocks noGrp="1"/>
          </p:cNvSpPr>
          <p:nvPr>
            <p:ph type="subTitle" idx="1"/>
          </p:nvPr>
        </p:nvSpPr>
        <p:spPr>
          <a:xfrm>
            <a:off x="470555" y="2527070"/>
            <a:ext cx="11284140" cy="4066076"/>
          </a:xfrm>
        </p:spPr>
        <p:txBody>
          <a:bodyPr>
            <a:noAutofit/>
          </a:bodyPr>
          <a:lstStyle/>
          <a:p>
            <a:r>
              <a:rPr lang="en-US" sz="5400" b="1" dirty="0"/>
              <a:t>Ezekiel 18:24,26</a:t>
            </a:r>
          </a:p>
          <a:p>
            <a:r>
              <a:rPr lang="en-US" sz="4400" b="1" dirty="0"/>
              <a:t>It is true that no man can separate us from God</a:t>
            </a:r>
          </a:p>
          <a:p>
            <a:r>
              <a:rPr lang="en-US" sz="4000" dirty="0"/>
              <a:t>John 10:27-29; 15:5-6</a:t>
            </a:r>
          </a:p>
          <a:p>
            <a:r>
              <a:rPr lang="en-US" sz="4400" b="1" dirty="0"/>
              <a:t>It is also true that we can choose to leave!</a:t>
            </a:r>
          </a:p>
          <a:p>
            <a:r>
              <a:rPr lang="en-US" sz="4000" dirty="0"/>
              <a:t>2 Peter 2:18-22</a:t>
            </a:r>
          </a:p>
          <a:p>
            <a:endParaRPr lang="en-US" sz="4400" b="1" dirty="0"/>
          </a:p>
        </p:txBody>
      </p:sp>
      <p:pic>
        <p:nvPicPr>
          <p:cNvPr id="7" name="Graphic 6">
            <a:extLst>
              <a:ext uri="{FF2B5EF4-FFF2-40B4-BE49-F238E27FC236}">
                <a16:creationId xmlns:a16="http://schemas.microsoft.com/office/drawing/2014/main" id="{4EBEB843-92E5-4AEF-B270-9FF9667C4F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6137" y="264854"/>
            <a:ext cx="2128558" cy="2128558"/>
          </a:xfrm>
          <a:prstGeom prst="rect">
            <a:avLst/>
          </a:prstGeom>
        </p:spPr>
      </p:pic>
    </p:spTree>
    <p:extLst>
      <p:ext uri="{BB962C8B-B14F-4D97-AF65-F5344CB8AC3E}">
        <p14:creationId xmlns:p14="http://schemas.microsoft.com/office/powerpoint/2010/main" val="31776118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F955-AEE1-456C-AE69-50305AC55655}"/>
              </a:ext>
            </a:extLst>
          </p:cNvPr>
          <p:cNvSpPr>
            <a:spLocks noGrp="1"/>
          </p:cNvSpPr>
          <p:nvPr>
            <p:ph type="title"/>
          </p:nvPr>
        </p:nvSpPr>
        <p:spPr>
          <a:xfrm>
            <a:off x="152400" y="1379282"/>
            <a:ext cx="11887200" cy="987408"/>
          </a:xfrm>
        </p:spPr>
        <p:txBody>
          <a:bodyPr anchor="t">
            <a:noAutofit/>
          </a:bodyPr>
          <a:lstStyle/>
          <a:p>
            <a:pPr algn="l"/>
            <a:r>
              <a:rPr lang="en-US" sz="5400" b="1" dirty="0">
                <a:latin typeface="Arial Nova Cond Light" panose="020B0306020202020204" pitchFamily="34" charset="0"/>
              </a:rPr>
              <a:t>   God’s Way–Fair                Calvinism–Not Fair</a:t>
            </a:r>
          </a:p>
        </p:txBody>
      </p:sp>
      <p:sp>
        <p:nvSpPr>
          <p:cNvPr id="3" name="Subtitle 2">
            <a:extLst>
              <a:ext uri="{FF2B5EF4-FFF2-40B4-BE49-F238E27FC236}">
                <a16:creationId xmlns:a16="http://schemas.microsoft.com/office/drawing/2014/main" id="{CE788DC3-4B9D-42FC-AC0E-14A58B208047}"/>
              </a:ext>
            </a:extLst>
          </p:cNvPr>
          <p:cNvSpPr>
            <a:spLocks noGrp="1"/>
          </p:cNvSpPr>
          <p:nvPr>
            <p:ph sz="half" idx="1"/>
          </p:nvPr>
        </p:nvSpPr>
        <p:spPr>
          <a:xfrm>
            <a:off x="437305" y="2366690"/>
            <a:ext cx="4749837" cy="4126185"/>
          </a:xfrm>
        </p:spPr>
        <p:txBody>
          <a:bodyPr>
            <a:noAutofit/>
          </a:bodyPr>
          <a:lstStyle/>
          <a:p>
            <a:pPr marL="0" indent="0">
              <a:buNone/>
            </a:pPr>
            <a:r>
              <a:rPr lang="en-US" sz="4400" b="1" dirty="0"/>
              <a:t>(18:21-22, 24)</a:t>
            </a:r>
          </a:p>
          <a:p>
            <a:pPr marL="806450" lvl="1" indent="-349250"/>
            <a:r>
              <a:rPr lang="en-US" sz="4400" b="1" dirty="0"/>
              <a:t>Each one is judged according to  </a:t>
            </a:r>
            <a:r>
              <a:rPr lang="en-US" sz="4400" b="1" u="sng" dirty="0"/>
              <a:t>his own works</a:t>
            </a:r>
          </a:p>
          <a:p>
            <a:pPr marL="806450" lvl="1" indent="-349250"/>
            <a:r>
              <a:rPr lang="en-US" sz="4400" b="1" dirty="0"/>
              <a:t>(2 Cor. 5:10)</a:t>
            </a:r>
          </a:p>
        </p:txBody>
      </p:sp>
      <p:sp>
        <p:nvSpPr>
          <p:cNvPr id="4" name="Content Placeholder 3">
            <a:extLst>
              <a:ext uri="{FF2B5EF4-FFF2-40B4-BE49-F238E27FC236}">
                <a16:creationId xmlns:a16="http://schemas.microsoft.com/office/drawing/2014/main" id="{ECEDC7A7-AAC0-4513-8AC8-583284E7204F}"/>
              </a:ext>
            </a:extLst>
          </p:cNvPr>
          <p:cNvSpPr>
            <a:spLocks noGrp="1"/>
          </p:cNvSpPr>
          <p:nvPr>
            <p:ph sz="half" idx="2"/>
          </p:nvPr>
        </p:nvSpPr>
        <p:spPr>
          <a:xfrm>
            <a:off x="7004859" y="2366688"/>
            <a:ext cx="4749835" cy="4126185"/>
          </a:xfrm>
        </p:spPr>
        <p:txBody>
          <a:bodyPr>
            <a:normAutofit/>
          </a:bodyPr>
          <a:lstStyle/>
          <a:p>
            <a:pPr marL="0" indent="0">
              <a:buNone/>
            </a:pPr>
            <a:r>
              <a:rPr lang="en-US" sz="4400" b="1" dirty="0"/>
              <a:t>(18:19)</a:t>
            </a:r>
          </a:p>
          <a:p>
            <a:pPr marL="806450" lvl="1" indent="-349250"/>
            <a:r>
              <a:rPr lang="en-US" sz="4400" b="1" dirty="0"/>
              <a:t>Once saved always saved opposes God’s fairness!        (18:30-32)</a:t>
            </a:r>
          </a:p>
        </p:txBody>
      </p:sp>
      <p:pic>
        <p:nvPicPr>
          <p:cNvPr id="7" name="Graphic 6">
            <a:extLst>
              <a:ext uri="{FF2B5EF4-FFF2-40B4-BE49-F238E27FC236}">
                <a16:creationId xmlns:a16="http://schemas.microsoft.com/office/drawing/2014/main" id="{4EBEB843-92E5-4AEF-B270-9FF9667C4F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1722" y="2858425"/>
            <a:ext cx="2128558" cy="2128558"/>
          </a:xfrm>
          <a:prstGeom prst="rect">
            <a:avLst/>
          </a:prstGeom>
        </p:spPr>
      </p:pic>
      <p:sp>
        <p:nvSpPr>
          <p:cNvPr id="5" name="TextBox 4">
            <a:extLst>
              <a:ext uri="{FF2B5EF4-FFF2-40B4-BE49-F238E27FC236}">
                <a16:creationId xmlns:a16="http://schemas.microsoft.com/office/drawing/2014/main" id="{E819BD4D-56AE-476B-BEB0-F6082EE83717}"/>
              </a:ext>
            </a:extLst>
          </p:cNvPr>
          <p:cNvSpPr txBox="1"/>
          <p:nvPr/>
        </p:nvSpPr>
        <p:spPr>
          <a:xfrm>
            <a:off x="611900" y="172645"/>
            <a:ext cx="11412098" cy="1015663"/>
          </a:xfrm>
          <a:prstGeom prst="rect">
            <a:avLst/>
          </a:prstGeom>
          <a:noFill/>
        </p:spPr>
        <p:txBody>
          <a:bodyPr wrap="none" rtlCol="0">
            <a:spAutoFit/>
          </a:bodyPr>
          <a:lstStyle/>
          <a:p>
            <a:r>
              <a:rPr lang="en-US" sz="6000" dirty="0">
                <a:latin typeface="Qebab Shadow FFP" panose="020B0503040000020003" pitchFamily="34" charset="0"/>
              </a:rPr>
              <a:t>God’s Way VS Man’s Way</a:t>
            </a:r>
          </a:p>
        </p:txBody>
      </p:sp>
    </p:spTree>
    <p:extLst>
      <p:ext uri="{BB962C8B-B14F-4D97-AF65-F5344CB8AC3E}">
        <p14:creationId xmlns:p14="http://schemas.microsoft.com/office/powerpoint/2010/main" val="42689689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F955-AEE1-456C-AE69-50305AC55655}"/>
              </a:ext>
            </a:extLst>
          </p:cNvPr>
          <p:cNvSpPr>
            <a:spLocks noGrp="1"/>
          </p:cNvSpPr>
          <p:nvPr>
            <p:ph type="ctrTitle"/>
          </p:nvPr>
        </p:nvSpPr>
        <p:spPr>
          <a:xfrm>
            <a:off x="600174" y="584890"/>
            <a:ext cx="5834980" cy="4180789"/>
          </a:xfrm>
        </p:spPr>
        <p:txBody>
          <a:bodyPr anchor="t">
            <a:normAutofit/>
          </a:bodyPr>
          <a:lstStyle/>
          <a:p>
            <a:r>
              <a:rPr lang="en-US" sz="7200" dirty="0">
                <a:latin typeface="Qebab Shadow FFP" panose="020B0503040000020003" pitchFamily="34" charset="0"/>
              </a:rPr>
              <a:t>Conclusion</a:t>
            </a:r>
          </a:p>
        </p:txBody>
      </p:sp>
      <p:sp>
        <p:nvSpPr>
          <p:cNvPr id="3" name="Subtitle 2">
            <a:extLst>
              <a:ext uri="{FF2B5EF4-FFF2-40B4-BE49-F238E27FC236}">
                <a16:creationId xmlns:a16="http://schemas.microsoft.com/office/drawing/2014/main" id="{CE788DC3-4B9D-42FC-AC0E-14A58B208047}"/>
              </a:ext>
            </a:extLst>
          </p:cNvPr>
          <p:cNvSpPr>
            <a:spLocks noGrp="1"/>
          </p:cNvSpPr>
          <p:nvPr>
            <p:ph type="subTitle" idx="1"/>
          </p:nvPr>
        </p:nvSpPr>
        <p:spPr>
          <a:xfrm>
            <a:off x="600174" y="2092321"/>
            <a:ext cx="5834980" cy="4180789"/>
          </a:xfrm>
        </p:spPr>
        <p:txBody>
          <a:bodyPr>
            <a:noAutofit/>
          </a:bodyPr>
          <a:lstStyle/>
          <a:p>
            <a:r>
              <a:rPr lang="en-US" sz="5400" b="1" dirty="0"/>
              <a:t>Our righteous God does not want us (you) to die spiritually!</a:t>
            </a:r>
          </a:p>
          <a:p>
            <a:endParaRPr lang="en-US" sz="1600" b="1" dirty="0"/>
          </a:p>
          <a:p>
            <a:r>
              <a:rPr lang="en-US" sz="4000" b="1" dirty="0"/>
              <a:t>2 Peter 3:9</a:t>
            </a:r>
          </a:p>
        </p:txBody>
      </p:sp>
      <p:pic>
        <p:nvPicPr>
          <p:cNvPr id="7" name="Graphic 6">
            <a:extLst>
              <a:ext uri="{FF2B5EF4-FFF2-40B4-BE49-F238E27FC236}">
                <a16:creationId xmlns:a16="http://schemas.microsoft.com/office/drawing/2014/main" id="{4EBEB843-92E5-4AEF-B270-9FF9667C4F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2320" y="1134437"/>
            <a:ext cx="4589125" cy="4589125"/>
          </a:xfrm>
          <a:prstGeom prst="rect">
            <a:avLst/>
          </a:prstGeom>
        </p:spPr>
      </p:pic>
    </p:spTree>
    <p:extLst>
      <p:ext uri="{BB962C8B-B14F-4D97-AF65-F5344CB8AC3E}">
        <p14:creationId xmlns:p14="http://schemas.microsoft.com/office/powerpoint/2010/main" val="22256245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3144</Words>
  <Application>Microsoft Office PowerPoint</Application>
  <PresentationFormat>Widescreen</PresentationFormat>
  <Paragraphs>146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Nova Cond Light</vt:lpstr>
      <vt:lpstr>Calibri</vt:lpstr>
      <vt:lpstr>Calibri Light</vt:lpstr>
      <vt:lpstr>Qebab Shadow FFP</vt:lpstr>
      <vt:lpstr>Office Theme</vt:lpstr>
      <vt:lpstr>What is Fair?</vt:lpstr>
      <vt:lpstr>All Souls Belong to God</vt:lpstr>
      <vt:lpstr>The Soul Who Sins Shall Die</vt:lpstr>
      <vt:lpstr>The Just Man Shall Live</vt:lpstr>
      <vt:lpstr>Sin is Not Inherited</vt:lpstr>
      <vt:lpstr>Repentance Brings Salvation</vt:lpstr>
      <vt:lpstr>Apostasy Brings Condemnation</vt:lpstr>
      <vt:lpstr>   God’s Way–Fair                Calvinism–Not Fair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Fair?</dc:title>
  <dc:creator>Stan Cox</dc:creator>
  <cp:lastModifiedBy>Stan Cox</cp:lastModifiedBy>
  <cp:revision>1</cp:revision>
  <dcterms:created xsi:type="dcterms:W3CDTF">2021-11-12T18:04:16Z</dcterms:created>
  <dcterms:modified xsi:type="dcterms:W3CDTF">2021-11-13T01:05:58Z</dcterms:modified>
</cp:coreProperties>
</file>